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6" r:id="rId4"/>
    <p:sldId id="267" r:id="rId5"/>
    <p:sldId id="261" r:id="rId6"/>
    <p:sldId id="264" r:id="rId7"/>
    <p:sldId id="258" r:id="rId8"/>
    <p:sldId id="260" r:id="rId9"/>
    <p:sldId id="259" r:id="rId10"/>
    <p:sldId id="262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71" autoAdjust="0"/>
  </p:normalViewPr>
  <p:slideViewPr>
    <p:cSldViewPr>
      <p:cViewPr varScale="1">
        <p:scale>
          <a:sx n="41" d="100"/>
          <a:sy n="41" d="100"/>
        </p:scale>
        <p:origin x="-133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1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71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58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65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64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19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72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465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82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101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67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DFD1A-ADFF-408B-9D28-A9FFFF84654B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FA084-6E2B-42A1-977A-08D626324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28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а\Desktop\лінійка\article_147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3234"/>
            <a:ext cx="5886995" cy="613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37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Лена\Desktop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2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Лена\Desktop\лінійка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93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ена\Desktop\день писе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15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ена\Desktop\103978567_3455057_antokols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24262"/>
            <a:ext cx="65162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49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ена\Desktop\день писе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6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ена\Desktop\лінійка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4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Лена\Desktop\лінійка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47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Лена\Desktop\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69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ена\Desktop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7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ена\Desktop\лінійка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-114300"/>
            <a:ext cx="9074150" cy="697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29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8</cp:revision>
  <dcterms:created xsi:type="dcterms:W3CDTF">2013-11-07T18:04:50Z</dcterms:created>
  <dcterms:modified xsi:type="dcterms:W3CDTF">2013-11-07T21:38:28Z</dcterms:modified>
</cp:coreProperties>
</file>