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7" r:id="rId8"/>
    <p:sldId id="262" r:id="rId9"/>
    <p:sldId id="263" r:id="rId10"/>
    <p:sldId id="268" r:id="rId11"/>
    <p:sldId id="265" r:id="rId12"/>
    <p:sldId id="266" r:id="rId13"/>
    <p:sldId id="280" r:id="rId14"/>
    <p:sldId id="279" r:id="rId15"/>
    <p:sldId id="286" r:id="rId16"/>
    <p:sldId id="278" r:id="rId17"/>
    <p:sldId id="289" r:id="rId18"/>
    <p:sldId id="290" r:id="rId19"/>
    <p:sldId id="272" r:id="rId20"/>
    <p:sldId id="273" r:id="rId21"/>
    <p:sldId id="276" r:id="rId22"/>
    <p:sldId id="277" r:id="rId23"/>
    <p:sldId id="28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00FFFF"/>
    <a:srgbClr val="D60093"/>
    <a:srgbClr val="993366"/>
    <a:srgbClr val="009900"/>
    <a:srgbClr val="663300"/>
    <a:srgbClr val="9900CC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>
        <p:scale>
          <a:sx n="50" d="100"/>
          <a:sy n="50" d="100"/>
        </p:scale>
        <p:origin x="-1950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361CC5-3A60-4027-BA33-254D4E7BD4C2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5CCB12-972B-4B75-9FAC-B6E86D87C1E1}">
      <dgm:prSet phldrT="[Текст]"/>
      <dgm:spPr/>
      <dgm:t>
        <a:bodyPr/>
        <a:lstStyle/>
        <a:p>
          <a:r>
            <a:rPr lang="ru-RU" dirty="0" smtClean="0"/>
            <a:t>Т</a:t>
          </a:r>
          <a:r>
            <a:rPr lang="uk-UA" dirty="0" smtClean="0"/>
            <a:t>ворча особистість</a:t>
          </a:r>
          <a:endParaRPr lang="ru-RU" dirty="0"/>
        </a:p>
      </dgm:t>
    </dgm:pt>
    <dgm:pt modelId="{4013A979-C577-4AE1-86D2-A410228B2C9F}" type="parTrans" cxnId="{8A0A9C23-3C71-4E10-84CA-067B58B5CCE7}">
      <dgm:prSet/>
      <dgm:spPr/>
      <dgm:t>
        <a:bodyPr/>
        <a:lstStyle/>
        <a:p>
          <a:endParaRPr lang="ru-RU"/>
        </a:p>
      </dgm:t>
    </dgm:pt>
    <dgm:pt modelId="{46BF54FD-CFD7-4E52-8655-1C37212222D6}" type="sibTrans" cxnId="{8A0A9C23-3C71-4E10-84CA-067B58B5CCE7}">
      <dgm:prSet/>
      <dgm:spPr/>
      <dgm:t>
        <a:bodyPr/>
        <a:lstStyle/>
        <a:p>
          <a:endParaRPr lang="ru-RU"/>
        </a:p>
      </dgm:t>
    </dgm:pt>
    <dgm:pt modelId="{EEBFE6BB-1C9E-4D59-B92F-F1C9270A68BA}">
      <dgm:prSet phldrT="[Текст]"/>
      <dgm:spPr/>
      <dgm:t>
        <a:bodyPr/>
        <a:lstStyle/>
        <a:p>
          <a:r>
            <a:rPr lang="uk-UA" dirty="0" smtClean="0"/>
            <a:t>Нетрадиційне мислення</a:t>
          </a:r>
          <a:endParaRPr lang="ru-RU" dirty="0"/>
        </a:p>
      </dgm:t>
    </dgm:pt>
    <dgm:pt modelId="{AFF153B1-0DCF-4AB5-8D7D-3868E054C016}" type="parTrans" cxnId="{2B9871AF-8D5B-441C-93FF-9F5468FDE53A}">
      <dgm:prSet/>
      <dgm:spPr/>
      <dgm:t>
        <a:bodyPr/>
        <a:lstStyle/>
        <a:p>
          <a:endParaRPr lang="ru-RU" dirty="0"/>
        </a:p>
      </dgm:t>
    </dgm:pt>
    <dgm:pt modelId="{7951F584-9012-4FDF-A804-52C324C7BB7C}" type="sibTrans" cxnId="{2B9871AF-8D5B-441C-93FF-9F5468FDE53A}">
      <dgm:prSet/>
      <dgm:spPr/>
      <dgm:t>
        <a:bodyPr/>
        <a:lstStyle/>
        <a:p>
          <a:endParaRPr lang="ru-RU"/>
        </a:p>
      </dgm:t>
    </dgm:pt>
    <dgm:pt modelId="{E8D141BF-0A9A-4316-B695-1D4A7DD7143C}">
      <dgm:prSet phldrT="[Текст]"/>
      <dgm:spPr/>
      <dgm:t>
        <a:bodyPr/>
        <a:lstStyle/>
        <a:p>
          <a:r>
            <a:rPr lang="uk-UA" dirty="0" smtClean="0"/>
            <a:t>Гнучність розуму</a:t>
          </a:r>
          <a:endParaRPr lang="ru-RU" dirty="0"/>
        </a:p>
      </dgm:t>
    </dgm:pt>
    <dgm:pt modelId="{D27985BE-6AA8-4CA9-AB96-3412FCA1569B}" type="parTrans" cxnId="{3CACAD14-89FD-42F8-9D0F-7323B00BA2AD}">
      <dgm:prSet/>
      <dgm:spPr/>
      <dgm:t>
        <a:bodyPr/>
        <a:lstStyle/>
        <a:p>
          <a:endParaRPr lang="ru-RU" dirty="0"/>
        </a:p>
      </dgm:t>
    </dgm:pt>
    <dgm:pt modelId="{7F7E8E8E-3B71-4F61-A795-748C8849F959}" type="sibTrans" cxnId="{3CACAD14-89FD-42F8-9D0F-7323B00BA2AD}">
      <dgm:prSet/>
      <dgm:spPr/>
      <dgm:t>
        <a:bodyPr/>
        <a:lstStyle/>
        <a:p>
          <a:endParaRPr lang="ru-RU"/>
        </a:p>
      </dgm:t>
    </dgm:pt>
    <dgm:pt modelId="{1BEA8AC3-FE14-40FE-8B30-A06AB102A23B}">
      <dgm:prSet phldrT="[Текст]"/>
      <dgm:spPr/>
      <dgm:t>
        <a:bodyPr/>
        <a:lstStyle/>
        <a:p>
          <a:r>
            <a:rPr lang="uk-UA" dirty="0" smtClean="0"/>
            <a:t>Здатність вирішувати та ставити проблеми</a:t>
          </a:r>
          <a:endParaRPr lang="ru-RU" dirty="0"/>
        </a:p>
      </dgm:t>
    </dgm:pt>
    <dgm:pt modelId="{553F104A-1704-4783-A5A0-52D78E99F342}" type="parTrans" cxnId="{B6C2405E-EBB9-488D-AD16-8AC27512300F}">
      <dgm:prSet/>
      <dgm:spPr/>
      <dgm:t>
        <a:bodyPr/>
        <a:lstStyle/>
        <a:p>
          <a:endParaRPr lang="ru-RU" dirty="0"/>
        </a:p>
      </dgm:t>
    </dgm:pt>
    <dgm:pt modelId="{DA6C397B-E6A3-4F09-89F2-60C83D2D5B7D}" type="sibTrans" cxnId="{B6C2405E-EBB9-488D-AD16-8AC27512300F}">
      <dgm:prSet/>
      <dgm:spPr/>
      <dgm:t>
        <a:bodyPr/>
        <a:lstStyle/>
        <a:p>
          <a:endParaRPr lang="ru-RU"/>
        </a:p>
      </dgm:t>
    </dgm:pt>
    <dgm:pt modelId="{5831A762-C4B5-46CE-922A-95375F74E25F}">
      <dgm:prSet phldrT="[Текст]"/>
      <dgm:spPr/>
      <dgm:t>
        <a:bodyPr/>
        <a:lstStyle/>
        <a:p>
          <a:r>
            <a:rPr lang="uk-UA" dirty="0" smtClean="0"/>
            <a:t>Нетрадиційне мислення</a:t>
          </a:r>
          <a:endParaRPr lang="ru-RU" dirty="0"/>
        </a:p>
      </dgm:t>
    </dgm:pt>
    <dgm:pt modelId="{83FF8AE4-9A9D-4AE1-8B7C-5982F25B923A}" type="parTrans" cxnId="{39711A1A-1C65-4C04-B3E2-2A0FA22AA73A}">
      <dgm:prSet/>
      <dgm:spPr/>
      <dgm:t>
        <a:bodyPr/>
        <a:lstStyle/>
        <a:p>
          <a:endParaRPr lang="ru-RU"/>
        </a:p>
      </dgm:t>
    </dgm:pt>
    <dgm:pt modelId="{1DFB12B0-DC34-45CD-8B2E-CA69D6F1A4EE}" type="sibTrans" cxnId="{39711A1A-1C65-4C04-B3E2-2A0FA22AA73A}">
      <dgm:prSet/>
      <dgm:spPr/>
      <dgm:t>
        <a:bodyPr/>
        <a:lstStyle/>
        <a:p>
          <a:endParaRPr lang="ru-RU"/>
        </a:p>
      </dgm:t>
    </dgm:pt>
    <dgm:pt modelId="{4FAA9119-959E-4525-8FD3-33323006946A}">
      <dgm:prSet/>
      <dgm:spPr/>
      <dgm:t>
        <a:bodyPr/>
        <a:lstStyle/>
        <a:p>
          <a:r>
            <a:rPr lang="uk-UA" dirty="0" smtClean="0"/>
            <a:t>Самостійність наполегливість</a:t>
          </a:r>
          <a:endParaRPr lang="ru-RU" dirty="0"/>
        </a:p>
      </dgm:t>
    </dgm:pt>
    <dgm:pt modelId="{BE1447E1-44EB-498D-8C6E-8227C40240CA}" type="parTrans" cxnId="{2971425C-63C8-4667-A6A7-7D1D94CCB533}">
      <dgm:prSet/>
      <dgm:spPr/>
      <dgm:t>
        <a:bodyPr/>
        <a:lstStyle/>
        <a:p>
          <a:endParaRPr lang="ru-RU" dirty="0"/>
        </a:p>
      </dgm:t>
    </dgm:pt>
    <dgm:pt modelId="{D62A4372-CD62-4DD2-9A11-7F318A8804CC}" type="sibTrans" cxnId="{2971425C-63C8-4667-A6A7-7D1D94CCB533}">
      <dgm:prSet/>
      <dgm:spPr/>
      <dgm:t>
        <a:bodyPr/>
        <a:lstStyle/>
        <a:p>
          <a:endParaRPr lang="ru-RU"/>
        </a:p>
      </dgm:t>
    </dgm:pt>
    <dgm:pt modelId="{57BF0EA0-9DE5-49AF-99EC-5B4F0ADE7067}">
      <dgm:prSet/>
      <dgm:spPr/>
      <dgm:t>
        <a:bodyPr/>
        <a:lstStyle/>
        <a:p>
          <a:r>
            <a:rPr lang="uk-UA" dirty="0" smtClean="0"/>
            <a:t>Хороша пам</a:t>
          </a:r>
          <a:r>
            <a:rPr lang="en-US" dirty="0" smtClean="0"/>
            <a:t>`</a:t>
          </a:r>
          <a:r>
            <a:rPr lang="uk-UA" dirty="0" smtClean="0"/>
            <a:t>ять</a:t>
          </a:r>
          <a:endParaRPr lang="ru-RU" dirty="0"/>
        </a:p>
      </dgm:t>
    </dgm:pt>
    <dgm:pt modelId="{9221BA29-93EE-460B-A01F-F24727D4B14B}" type="parTrans" cxnId="{3933D4B6-A93D-47D4-951F-29F0DBC62BDC}">
      <dgm:prSet/>
      <dgm:spPr/>
      <dgm:t>
        <a:bodyPr/>
        <a:lstStyle/>
        <a:p>
          <a:endParaRPr lang="ru-RU" dirty="0"/>
        </a:p>
      </dgm:t>
    </dgm:pt>
    <dgm:pt modelId="{5EDB7E59-BF1E-4204-9A14-F673B08B119A}" type="sibTrans" cxnId="{3933D4B6-A93D-47D4-951F-29F0DBC62BDC}">
      <dgm:prSet/>
      <dgm:spPr/>
      <dgm:t>
        <a:bodyPr/>
        <a:lstStyle/>
        <a:p>
          <a:endParaRPr lang="ru-RU"/>
        </a:p>
      </dgm:t>
    </dgm:pt>
    <dgm:pt modelId="{4579E523-0262-4089-85CA-25CAA38F4C47}">
      <dgm:prSet/>
      <dgm:spPr/>
      <dgm:t>
        <a:bodyPr/>
        <a:lstStyle/>
        <a:p>
          <a:r>
            <a:rPr lang="uk-UA" dirty="0" smtClean="0"/>
            <a:t>Допитливість</a:t>
          </a:r>
          <a:endParaRPr lang="ru-RU" dirty="0"/>
        </a:p>
      </dgm:t>
    </dgm:pt>
    <dgm:pt modelId="{80AD8312-F893-497F-ADC3-26298FB4D29F}" type="parTrans" cxnId="{3605FCAD-CA18-4221-807B-8450992FC9F1}">
      <dgm:prSet/>
      <dgm:spPr/>
      <dgm:t>
        <a:bodyPr/>
        <a:lstStyle/>
        <a:p>
          <a:endParaRPr lang="ru-RU" dirty="0"/>
        </a:p>
      </dgm:t>
    </dgm:pt>
    <dgm:pt modelId="{D046EEB5-9B7E-421E-B8B0-D9FCBBFEC228}" type="sibTrans" cxnId="{3605FCAD-CA18-4221-807B-8450992FC9F1}">
      <dgm:prSet/>
      <dgm:spPr/>
      <dgm:t>
        <a:bodyPr/>
        <a:lstStyle/>
        <a:p>
          <a:endParaRPr lang="ru-RU"/>
        </a:p>
      </dgm:t>
    </dgm:pt>
    <dgm:pt modelId="{5DB5EB57-817F-4790-BE0F-740923DC33CA}" type="pres">
      <dgm:prSet presAssocID="{6D361CC5-3A60-4027-BA33-254D4E7BD4C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FD752B-5C72-4343-ABA4-F61D19796B59}" type="pres">
      <dgm:prSet presAssocID="{3A5CCB12-972B-4B75-9FAC-B6E86D87C1E1}" presName="centerShape" presStyleLbl="node0" presStyleIdx="0" presStyleCnt="1"/>
      <dgm:spPr/>
      <dgm:t>
        <a:bodyPr/>
        <a:lstStyle/>
        <a:p>
          <a:endParaRPr lang="ru-RU"/>
        </a:p>
      </dgm:t>
    </dgm:pt>
    <dgm:pt modelId="{68F1DE21-4824-409F-B4EA-7752762C44B0}" type="pres">
      <dgm:prSet presAssocID="{AFF153B1-0DCF-4AB5-8D7D-3868E054C016}" presName="Name9" presStyleLbl="parChTrans1D2" presStyleIdx="0" presStyleCnt="6"/>
      <dgm:spPr/>
      <dgm:t>
        <a:bodyPr/>
        <a:lstStyle/>
        <a:p>
          <a:endParaRPr lang="ru-RU"/>
        </a:p>
      </dgm:t>
    </dgm:pt>
    <dgm:pt modelId="{62511F60-CCDA-4EE7-9DCA-99CAEE4EC376}" type="pres">
      <dgm:prSet presAssocID="{AFF153B1-0DCF-4AB5-8D7D-3868E054C016}" presName="connTx" presStyleLbl="parChTrans1D2" presStyleIdx="0" presStyleCnt="6"/>
      <dgm:spPr/>
      <dgm:t>
        <a:bodyPr/>
        <a:lstStyle/>
        <a:p>
          <a:endParaRPr lang="ru-RU"/>
        </a:p>
      </dgm:t>
    </dgm:pt>
    <dgm:pt modelId="{9203F35D-F5BD-4B70-9294-82C0CD63837F}" type="pres">
      <dgm:prSet presAssocID="{EEBFE6BB-1C9E-4D59-B92F-F1C9270A68B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695AD6-E9CF-4B65-9A0A-468114C5B9D4}" type="pres">
      <dgm:prSet presAssocID="{D27985BE-6AA8-4CA9-AB96-3412FCA1569B}" presName="Name9" presStyleLbl="parChTrans1D2" presStyleIdx="1" presStyleCnt="6"/>
      <dgm:spPr/>
      <dgm:t>
        <a:bodyPr/>
        <a:lstStyle/>
        <a:p>
          <a:endParaRPr lang="ru-RU"/>
        </a:p>
      </dgm:t>
    </dgm:pt>
    <dgm:pt modelId="{B821152A-703B-4810-A190-752621881A69}" type="pres">
      <dgm:prSet presAssocID="{D27985BE-6AA8-4CA9-AB96-3412FCA1569B}" presName="connTx" presStyleLbl="parChTrans1D2" presStyleIdx="1" presStyleCnt="6"/>
      <dgm:spPr/>
      <dgm:t>
        <a:bodyPr/>
        <a:lstStyle/>
        <a:p>
          <a:endParaRPr lang="ru-RU"/>
        </a:p>
      </dgm:t>
    </dgm:pt>
    <dgm:pt modelId="{B1C8AAE1-F4CD-431C-856B-0C4CAF89C00B}" type="pres">
      <dgm:prSet presAssocID="{E8D141BF-0A9A-4316-B695-1D4A7DD7143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B38C1E-0E68-4EAC-A198-A25D0F3B17C2}" type="pres">
      <dgm:prSet presAssocID="{553F104A-1704-4783-A5A0-52D78E99F342}" presName="Name9" presStyleLbl="parChTrans1D2" presStyleIdx="2" presStyleCnt="6"/>
      <dgm:spPr/>
      <dgm:t>
        <a:bodyPr/>
        <a:lstStyle/>
        <a:p>
          <a:endParaRPr lang="ru-RU"/>
        </a:p>
      </dgm:t>
    </dgm:pt>
    <dgm:pt modelId="{B53EC04E-541C-42BB-B00E-7204201FB290}" type="pres">
      <dgm:prSet presAssocID="{553F104A-1704-4783-A5A0-52D78E99F342}" presName="connTx" presStyleLbl="parChTrans1D2" presStyleIdx="2" presStyleCnt="6"/>
      <dgm:spPr/>
      <dgm:t>
        <a:bodyPr/>
        <a:lstStyle/>
        <a:p>
          <a:endParaRPr lang="ru-RU"/>
        </a:p>
      </dgm:t>
    </dgm:pt>
    <dgm:pt modelId="{B19189F7-0549-4503-BF96-0D034499D00C}" type="pres">
      <dgm:prSet presAssocID="{1BEA8AC3-FE14-40FE-8B30-A06AB102A23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68B92-DC5B-4A64-86B0-EB7A4006593B}" type="pres">
      <dgm:prSet presAssocID="{BE1447E1-44EB-498D-8C6E-8227C40240CA}" presName="Name9" presStyleLbl="parChTrans1D2" presStyleIdx="3" presStyleCnt="6"/>
      <dgm:spPr/>
      <dgm:t>
        <a:bodyPr/>
        <a:lstStyle/>
        <a:p>
          <a:endParaRPr lang="ru-RU"/>
        </a:p>
      </dgm:t>
    </dgm:pt>
    <dgm:pt modelId="{EE04B26E-D436-44AB-966D-7481E31ABD4D}" type="pres">
      <dgm:prSet presAssocID="{BE1447E1-44EB-498D-8C6E-8227C40240CA}" presName="connTx" presStyleLbl="parChTrans1D2" presStyleIdx="3" presStyleCnt="6"/>
      <dgm:spPr/>
      <dgm:t>
        <a:bodyPr/>
        <a:lstStyle/>
        <a:p>
          <a:endParaRPr lang="ru-RU"/>
        </a:p>
      </dgm:t>
    </dgm:pt>
    <dgm:pt modelId="{3066FB5A-5864-4B78-A1F5-4870CB6EF847}" type="pres">
      <dgm:prSet presAssocID="{4FAA9119-959E-4525-8FD3-33323006946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9108F1-147C-4799-8BA3-6EF5DF42E6C5}" type="pres">
      <dgm:prSet presAssocID="{80AD8312-F893-497F-ADC3-26298FB4D29F}" presName="Name9" presStyleLbl="parChTrans1D2" presStyleIdx="4" presStyleCnt="6"/>
      <dgm:spPr/>
      <dgm:t>
        <a:bodyPr/>
        <a:lstStyle/>
        <a:p>
          <a:endParaRPr lang="ru-RU"/>
        </a:p>
      </dgm:t>
    </dgm:pt>
    <dgm:pt modelId="{62A94320-D5FE-43E1-BABE-1448CE084B42}" type="pres">
      <dgm:prSet presAssocID="{80AD8312-F893-497F-ADC3-26298FB4D29F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C5C8216-9BB4-4250-8140-686FD04EFFCF}" type="pres">
      <dgm:prSet presAssocID="{4579E523-0262-4089-85CA-25CAA38F4C4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8BE901-9021-47DC-9CB8-174A83A2B7A8}" type="pres">
      <dgm:prSet presAssocID="{9221BA29-93EE-460B-A01F-F24727D4B14B}" presName="Name9" presStyleLbl="parChTrans1D2" presStyleIdx="5" presStyleCnt="6"/>
      <dgm:spPr/>
      <dgm:t>
        <a:bodyPr/>
        <a:lstStyle/>
        <a:p>
          <a:endParaRPr lang="ru-RU"/>
        </a:p>
      </dgm:t>
    </dgm:pt>
    <dgm:pt modelId="{9418A5AB-3612-4986-BA60-E3B16A2827AE}" type="pres">
      <dgm:prSet presAssocID="{9221BA29-93EE-460B-A01F-F24727D4B14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B919BFB4-214E-4DE1-BFD9-95FD23FA7B8C}" type="pres">
      <dgm:prSet presAssocID="{57BF0EA0-9DE5-49AF-99EC-5B4F0ADE706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357A7B-698B-4C5D-A75B-E368FB273F62}" type="presOf" srcId="{3A5CCB12-972B-4B75-9FAC-B6E86D87C1E1}" destId="{1FFD752B-5C72-4343-ABA4-F61D19796B59}" srcOrd="0" destOrd="0" presId="urn:microsoft.com/office/officeart/2005/8/layout/radial1"/>
    <dgm:cxn modelId="{9A1F6C36-BFF7-4529-A994-3AF86C41DF74}" type="presOf" srcId="{553F104A-1704-4783-A5A0-52D78E99F342}" destId="{B53EC04E-541C-42BB-B00E-7204201FB290}" srcOrd="1" destOrd="0" presId="urn:microsoft.com/office/officeart/2005/8/layout/radial1"/>
    <dgm:cxn modelId="{BEFA6ADD-96A4-4F5D-8BB1-0AA6B3121F91}" type="presOf" srcId="{5831A762-C4B5-46CE-922A-95375F74E25F}" destId="{B19189F7-0549-4503-BF96-0D034499D00C}" srcOrd="0" destOrd="1" presId="urn:microsoft.com/office/officeart/2005/8/layout/radial1"/>
    <dgm:cxn modelId="{3605FCAD-CA18-4221-807B-8450992FC9F1}" srcId="{3A5CCB12-972B-4B75-9FAC-B6E86D87C1E1}" destId="{4579E523-0262-4089-85CA-25CAA38F4C47}" srcOrd="4" destOrd="0" parTransId="{80AD8312-F893-497F-ADC3-26298FB4D29F}" sibTransId="{D046EEB5-9B7E-421E-B8B0-D9FCBBFEC228}"/>
    <dgm:cxn modelId="{B80DEE57-F7E2-4A19-B989-5D174A6BDA0B}" type="presOf" srcId="{80AD8312-F893-497F-ADC3-26298FB4D29F}" destId="{909108F1-147C-4799-8BA3-6EF5DF42E6C5}" srcOrd="0" destOrd="0" presId="urn:microsoft.com/office/officeart/2005/8/layout/radial1"/>
    <dgm:cxn modelId="{2971425C-63C8-4667-A6A7-7D1D94CCB533}" srcId="{3A5CCB12-972B-4B75-9FAC-B6E86D87C1E1}" destId="{4FAA9119-959E-4525-8FD3-33323006946A}" srcOrd="3" destOrd="0" parTransId="{BE1447E1-44EB-498D-8C6E-8227C40240CA}" sibTransId="{D62A4372-CD62-4DD2-9A11-7F318A8804CC}"/>
    <dgm:cxn modelId="{8A0A9C23-3C71-4E10-84CA-067B58B5CCE7}" srcId="{6D361CC5-3A60-4027-BA33-254D4E7BD4C2}" destId="{3A5CCB12-972B-4B75-9FAC-B6E86D87C1E1}" srcOrd="0" destOrd="0" parTransId="{4013A979-C577-4AE1-86D2-A410228B2C9F}" sibTransId="{46BF54FD-CFD7-4E52-8655-1C37212222D6}"/>
    <dgm:cxn modelId="{3CACAD14-89FD-42F8-9D0F-7323B00BA2AD}" srcId="{3A5CCB12-972B-4B75-9FAC-B6E86D87C1E1}" destId="{E8D141BF-0A9A-4316-B695-1D4A7DD7143C}" srcOrd="1" destOrd="0" parTransId="{D27985BE-6AA8-4CA9-AB96-3412FCA1569B}" sibTransId="{7F7E8E8E-3B71-4F61-A795-748C8849F959}"/>
    <dgm:cxn modelId="{3933D4B6-A93D-47D4-951F-29F0DBC62BDC}" srcId="{3A5CCB12-972B-4B75-9FAC-B6E86D87C1E1}" destId="{57BF0EA0-9DE5-49AF-99EC-5B4F0ADE7067}" srcOrd="5" destOrd="0" parTransId="{9221BA29-93EE-460B-A01F-F24727D4B14B}" sibTransId="{5EDB7E59-BF1E-4204-9A14-F673B08B119A}"/>
    <dgm:cxn modelId="{89765AD2-3F5E-4CB3-8936-FC6D151C5421}" type="presOf" srcId="{E8D141BF-0A9A-4316-B695-1D4A7DD7143C}" destId="{B1C8AAE1-F4CD-431C-856B-0C4CAF89C00B}" srcOrd="0" destOrd="0" presId="urn:microsoft.com/office/officeart/2005/8/layout/radial1"/>
    <dgm:cxn modelId="{B3921629-89D8-4590-AB8E-D6FF525CB3E8}" type="presOf" srcId="{9221BA29-93EE-460B-A01F-F24727D4B14B}" destId="{9418A5AB-3612-4986-BA60-E3B16A2827AE}" srcOrd="1" destOrd="0" presId="urn:microsoft.com/office/officeart/2005/8/layout/radial1"/>
    <dgm:cxn modelId="{F68E241B-2E0D-4F03-BBB9-6AC7DBD692EF}" type="presOf" srcId="{4579E523-0262-4089-85CA-25CAA38F4C47}" destId="{4C5C8216-9BB4-4250-8140-686FD04EFFCF}" srcOrd="0" destOrd="0" presId="urn:microsoft.com/office/officeart/2005/8/layout/radial1"/>
    <dgm:cxn modelId="{2B9871AF-8D5B-441C-93FF-9F5468FDE53A}" srcId="{3A5CCB12-972B-4B75-9FAC-B6E86D87C1E1}" destId="{EEBFE6BB-1C9E-4D59-B92F-F1C9270A68BA}" srcOrd="0" destOrd="0" parTransId="{AFF153B1-0DCF-4AB5-8D7D-3868E054C016}" sibTransId="{7951F584-9012-4FDF-A804-52C324C7BB7C}"/>
    <dgm:cxn modelId="{B6BFCFA1-EAFD-4841-B2A7-17EC9A2954C4}" type="presOf" srcId="{4FAA9119-959E-4525-8FD3-33323006946A}" destId="{3066FB5A-5864-4B78-A1F5-4870CB6EF847}" srcOrd="0" destOrd="0" presId="urn:microsoft.com/office/officeart/2005/8/layout/radial1"/>
    <dgm:cxn modelId="{42F404F8-50D4-4016-98FB-21C5FC07D8B5}" type="presOf" srcId="{6D361CC5-3A60-4027-BA33-254D4E7BD4C2}" destId="{5DB5EB57-817F-4790-BE0F-740923DC33CA}" srcOrd="0" destOrd="0" presId="urn:microsoft.com/office/officeart/2005/8/layout/radial1"/>
    <dgm:cxn modelId="{9BB44ECE-BB13-456D-B242-DBB5FDBC3B77}" type="presOf" srcId="{D27985BE-6AA8-4CA9-AB96-3412FCA1569B}" destId="{1F695AD6-E9CF-4B65-9A0A-468114C5B9D4}" srcOrd="0" destOrd="0" presId="urn:microsoft.com/office/officeart/2005/8/layout/radial1"/>
    <dgm:cxn modelId="{BE0C2748-6398-4B54-8724-3262D20DD7C8}" type="presOf" srcId="{EEBFE6BB-1C9E-4D59-B92F-F1C9270A68BA}" destId="{9203F35D-F5BD-4B70-9294-82C0CD63837F}" srcOrd="0" destOrd="0" presId="urn:microsoft.com/office/officeart/2005/8/layout/radial1"/>
    <dgm:cxn modelId="{783F68E0-D408-4BAD-8042-44FF2595C8FA}" type="presOf" srcId="{AFF153B1-0DCF-4AB5-8D7D-3868E054C016}" destId="{62511F60-CCDA-4EE7-9DCA-99CAEE4EC376}" srcOrd="1" destOrd="0" presId="urn:microsoft.com/office/officeart/2005/8/layout/radial1"/>
    <dgm:cxn modelId="{5DD4B1D2-D760-459C-BC40-99D6CD832C46}" type="presOf" srcId="{D27985BE-6AA8-4CA9-AB96-3412FCA1569B}" destId="{B821152A-703B-4810-A190-752621881A69}" srcOrd="1" destOrd="0" presId="urn:microsoft.com/office/officeart/2005/8/layout/radial1"/>
    <dgm:cxn modelId="{37C8A70E-E733-4F47-B275-EBAC7F180FB1}" type="presOf" srcId="{BE1447E1-44EB-498D-8C6E-8227C40240CA}" destId="{7F468B92-DC5B-4A64-86B0-EB7A4006593B}" srcOrd="0" destOrd="0" presId="urn:microsoft.com/office/officeart/2005/8/layout/radial1"/>
    <dgm:cxn modelId="{87282366-BE9E-4C74-8DC5-161D8E0C49D4}" type="presOf" srcId="{57BF0EA0-9DE5-49AF-99EC-5B4F0ADE7067}" destId="{B919BFB4-214E-4DE1-BFD9-95FD23FA7B8C}" srcOrd="0" destOrd="0" presId="urn:microsoft.com/office/officeart/2005/8/layout/radial1"/>
    <dgm:cxn modelId="{63225B93-4D42-4827-9805-E76CD607BF27}" type="presOf" srcId="{9221BA29-93EE-460B-A01F-F24727D4B14B}" destId="{C68BE901-9021-47DC-9CB8-174A83A2B7A8}" srcOrd="0" destOrd="0" presId="urn:microsoft.com/office/officeart/2005/8/layout/radial1"/>
    <dgm:cxn modelId="{D5BD7AB8-5DAA-420F-8F18-2864A130647E}" type="presOf" srcId="{80AD8312-F893-497F-ADC3-26298FB4D29F}" destId="{62A94320-D5FE-43E1-BABE-1448CE084B42}" srcOrd="1" destOrd="0" presId="urn:microsoft.com/office/officeart/2005/8/layout/radial1"/>
    <dgm:cxn modelId="{852CDFCF-6A9B-4B5F-BBDA-EB8909435448}" type="presOf" srcId="{553F104A-1704-4783-A5A0-52D78E99F342}" destId="{AAB38C1E-0E68-4EAC-A198-A25D0F3B17C2}" srcOrd="0" destOrd="0" presId="urn:microsoft.com/office/officeart/2005/8/layout/radial1"/>
    <dgm:cxn modelId="{B6C2405E-EBB9-488D-AD16-8AC27512300F}" srcId="{3A5CCB12-972B-4B75-9FAC-B6E86D87C1E1}" destId="{1BEA8AC3-FE14-40FE-8B30-A06AB102A23B}" srcOrd="2" destOrd="0" parTransId="{553F104A-1704-4783-A5A0-52D78E99F342}" sibTransId="{DA6C397B-E6A3-4F09-89F2-60C83D2D5B7D}"/>
    <dgm:cxn modelId="{B95A2B50-E59B-411C-A47B-D4573B4824C6}" type="presOf" srcId="{AFF153B1-0DCF-4AB5-8D7D-3868E054C016}" destId="{68F1DE21-4824-409F-B4EA-7752762C44B0}" srcOrd="0" destOrd="0" presId="urn:microsoft.com/office/officeart/2005/8/layout/radial1"/>
    <dgm:cxn modelId="{39711A1A-1C65-4C04-B3E2-2A0FA22AA73A}" srcId="{1BEA8AC3-FE14-40FE-8B30-A06AB102A23B}" destId="{5831A762-C4B5-46CE-922A-95375F74E25F}" srcOrd="0" destOrd="0" parTransId="{83FF8AE4-9A9D-4AE1-8B7C-5982F25B923A}" sibTransId="{1DFB12B0-DC34-45CD-8B2E-CA69D6F1A4EE}"/>
    <dgm:cxn modelId="{7C5FE3A8-3993-4AB2-B1D7-DC3702146D2E}" type="presOf" srcId="{BE1447E1-44EB-498D-8C6E-8227C40240CA}" destId="{EE04B26E-D436-44AB-966D-7481E31ABD4D}" srcOrd="1" destOrd="0" presId="urn:microsoft.com/office/officeart/2005/8/layout/radial1"/>
    <dgm:cxn modelId="{5C101B83-02B1-462F-A31B-5AEA1562DFAB}" type="presOf" srcId="{1BEA8AC3-FE14-40FE-8B30-A06AB102A23B}" destId="{B19189F7-0549-4503-BF96-0D034499D00C}" srcOrd="0" destOrd="0" presId="urn:microsoft.com/office/officeart/2005/8/layout/radial1"/>
    <dgm:cxn modelId="{29C90FCF-449E-4D4A-8928-7A32A8F024C4}" type="presParOf" srcId="{5DB5EB57-817F-4790-BE0F-740923DC33CA}" destId="{1FFD752B-5C72-4343-ABA4-F61D19796B59}" srcOrd="0" destOrd="0" presId="urn:microsoft.com/office/officeart/2005/8/layout/radial1"/>
    <dgm:cxn modelId="{6BC53876-C1E5-4068-A775-862702D87C49}" type="presParOf" srcId="{5DB5EB57-817F-4790-BE0F-740923DC33CA}" destId="{68F1DE21-4824-409F-B4EA-7752762C44B0}" srcOrd="1" destOrd="0" presId="urn:microsoft.com/office/officeart/2005/8/layout/radial1"/>
    <dgm:cxn modelId="{7B8C8A93-A5D9-42E9-AFD1-54CEB5BAFF00}" type="presParOf" srcId="{68F1DE21-4824-409F-B4EA-7752762C44B0}" destId="{62511F60-CCDA-4EE7-9DCA-99CAEE4EC376}" srcOrd="0" destOrd="0" presId="urn:microsoft.com/office/officeart/2005/8/layout/radial1"/>
    <dgm:cxn modelId="{A05B18C0-DBD8-4308-841E-15FE5E49CC38}" type="presParOf" srcId="{5DB5EB57-817F-4790-BE0F-740923DC33CA}" destId="{9203F35D-F5BD-4B70-9294-82C0CD63837F}" srcOrd="2" destOrd="0" presId="urn:microsoft.com/office/officeart/2005/8/layout/radial1"/>
    <dgm:cxn modelId="{127B2BBA-1EC3-4D72-AD7E-26623344B1B6}" type="presParOf" srcId="{5DB5EB57-817F-4790-BE0F-740923DC33CA}" destId="{1F695AD6-E9CF-4B65-9A0A-468114C5B9D4}" srcOrd="3" destOrd="0" presId="urn:microsoft.com/office/officeart/2005/8/layout/radial1"/>
    <dgm:cxn modelId="{A55C23D5-9281-4648-A96A-DFFFE63BEB6D}" type="presParOf" srcId="{1F695AD6-E9CF-4B65-9A0A-468114C5B9D4}" destId="{B821152A-703B-4810-A190-752621881A69}" srcOrd="0" destOrd="0" presId="urn:microsoft.com/office/officeart/2005/8/layout/radial1"/>
    <dgm:cxn modelId="{C1135F66-F08F-4D29-A423-6340058F38E9}" type="presParOf" srcId="{5DB5EB57-817F-4790-BE0F-740923DC33CA}" destId="{B1C8AAE1-F4CD-431C-856B-0C4CAF89C00B}" srcOrd="4" destOrd="0" presId="urn:microsoft.com/office/officeart/2005/8/layout/radial1"/>
    <dgm:cxn modelId="{962A6096-E3AD-4C03-8336-7D55461E56F2}" type="presParOf" srcId="{5DB5EB57-817F-4790-BE0F-740923DC33CA}" destId="{AAB38C1E-0E68-4EAC-A198-A25D0F3B17C2}" srcOrd="5" destOrd="0" presId="urn:microsoft.com/office/officeart/2005/8/layout/radial1"/>
    <dgm:cxn modelId="{CE44DDBB-CB9C-4998-96A9-3A353B13CA00}" type="presParOf" srcId="{AAB38C1E-0E68-4EAC-A198-A25D0F3B17C2}" destId="{B53EC04E-541C-42BB-B00E-7204201FB290}" srcOrd="0" destOrd="0" presId="urn:microsoft.com/office/officeart/2005/8/layout/radial1"/>
    <dgm:cxn modelId="{A987F1E7-4D5B-4529-94A9-C186F2D3CFF2}" type="presParOf" srcId="{5DB5EB57-817F-4790-BE0F-740923DC33CA}" destId="{B19189F7-0549-4503-BF96-0D034499D00C}" srcOrd="6" destOrd="0" presId="urn:microsoft.com/office/officeart/2005/8/layout/radial1"/>
    <dgm:cxn modelId="{C43C2BEF-0E54-40AC-92F1-8215BF6B1AD4}" type="presParOf" srcId="{5DB5EB57-817F-4790-BE0F-740923DC33CA}" destId="{7F468B92-DC5B-4A64-86B0-EB7A4006593B}" srcOrd="7" destOrd="0" presId="urn:microsoft.com/office/officeart/2005/8/layout/radial1"/>
    <dgm:cxn modelId="{30BF20CF-49DE-4BEB-9BDD-D0331F2D8072}" type="presParOf" srcId="{7F468B92-DC5B-4A64-86B0-EB7A4006593B}" destId="{EE04B26E-D436-44AB-966D-7481E31ABD4D}" srcOrd="0" destOrd="0" presId="urn:microsoft.com/office/officeart/2005/8/layout/radial1"/>
    <dgm:cxn modelId="{4DC53198-4568-4150-887A-D059E460F89C}" type="presParOf" srcId="{5DB5EB57-817F-4790-BE0F-740923DC33CA}" destId="{3066FB5A-5864-4B78-A1F5-4870CB6EF847}" srcOrd="8" destOrd="0" presId="urn:microsoft.com/office/officeart/2005/8/layout/radial1"/>
    <dgm:cxn modelId="{C9836650-7B0F-4A67-8317-C941CA051DB3}" type="presParOf" srcId="{5DB5EB57-817F-4790-BE0F-740923DC33CA}" destId="{909108F1-147C-4799-8BA3-6EF5DF42E6C5}" srcOrd="9" destOrd="0" presId="urn:microsoft.com/office/officeart/2005/8/layout/radial1"/>
    <dgm:cxn modelId="{911496A8-3FB0-4EB2-9BC2-1929BFCB1DCF}" type="presParOf" srcId="{909108F1-147C-4799-8BA3-6EF5DF42E6C5}" destId="{62A94320-D5FE-43E1-BABE-1448CE084B42}" srcOrd="0" destOrd="0" presId="urn:microsoft.com/office/officeart/2005/8/layout/radial1"/>
    <dgm:cxn modelId="{BE76569E-740B-46C2-86A6-CF6F22696248}" type="presParOf" srcId="{5DB5EB57-817F-4790-BE0F-740923DC33CA}" destId="{4C5C8216-9BB4-4250-8140-686FD04EFFCF}" srcOrd="10" destOrd="0" presId="urn:microsoft.com/office/officeart/2005/8/layout/radial1"/>
    <dgm:cxn modelId="{8F911706-497D-4A0E-8041-20A00D436A16}" type="presParOf" srcId="{5DB5EB57-817F-4790-BE0F-740923DC33CA}" destId="{C68BE901-9021-47DC-9CB8-174A83A2B7A8}" srcOrd="11" destOrd="0" presId="urn:microsoft.com/office/officeart/2005/8/layout/radial1"/>
    <dgm:cxn modelId="{AED781D6-1166-4FB8-87F5-99A423D36B4C}" type="presParOf" srcId="{C68BE901-9021-47DC-9CB8-174A83A2B7A8}" destId="{9418A5AB-3612-4986-BA60-E3B16A2827AE}" srcOrd="0" destOrd="0" presId="urn:microsoft.com/office/officeart/2005/8/layout/radial1"/>
    <dgm:cxn modelId="{121F3FE1-EBD8-495B-9ADB-D9FEE4FF6749}" type="presParOf" srcId="{5DB5EB57-817F-4790-BE0F-740923DC33CA}" destId="{B919BFB4-214E-4DE1-BFD9-95FD23FA7B8C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089D0D7-4E9E-4586-868C-7EA881AA2B71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87A01EBA-4354-4B51-9794-3A21C816BC45}">
      <dgm:prSet phldrT="[Текст]" phldr="1"/>
      <dgm:spPr/>
      <dgm:t>
        <a:bodyPr/>
        <a:lstStyle/>
        <a:p>
          <a:endParaRPr lang="ru-RU"/>
        </a:p>
      </dgm:t>
    </dgm:pt>
    <dgm:pt modelId="{E77F7374-4339-4534-8B54-FFEF14F3D1FD}" type="parTrans" cxnId="{A7FA095D-2F05-4C7A-862A-935D936FE8F1}">
      <dgm:prSet/>
      <dgm:spPr/>
      <dgm:t>
        <a:bodyPr/>
        <a:lstStyle/>
        <a:p>
          <a:endParaRPr lang="ru-RU"/>
        </a:p>
      </dgm:t>
    </dgm:pt>
    <dgm:pt modelId="{6D6B2EA6-11CB-48B8-8797-F91D6FA08055}" type="sibTrans" cxnId="{A7FA095D-2F05-4C7A-862A-935D936FE8F1}">
      <dgm:prSet/>
      <dgm:spPr/>
      <dgm:t>
        <a:bodyPr/>
        <a:lstStyle/>
        <a:p>
          <a:endParaRPr lang="ru-RU"/>
        </a:p>
      </dgm:t>
    </dgm:pt>
    <dgm:pt modelId="{4C5C3DDB-0491-45F4-9852-089DCABFE82D}">
      <dgm:prSet phldrT="[Текст]" phldr="1"/>
      <dgm:spPr/>
      <dgm:t>
        <a:bodyPr/>
        <a:lstStyle/>
        <a:p>
          <a:endParaRPr lang="ru-RU"/>
        </a:p>
      </dgm:t>
    </dgm:pt>
    <dgm:pt modelId="{8C953FE5-F2C7-41E9-9128-10158A226696}" type="parTrans" cxnId="{13456DBD-86CA-4865-8C49-2C60D15D3324}">
      <dgm:prSet/>
      <dgm:spPr/>
      <dgm:t>
        <a:bodyPr/>
        <a:lstStyle/>
        <a:p>
          <a:endParaRPr lang="ru-RU"/>
        </a:p>
      </dgm:t>
    </dgm:pt>
    <dgm:pt modelId="{76F26786-3ECF-4843-942C-273F42E09FE8}" type="sibTrans" cxnId="{13456DBD-86CA-4865-8C49-2C60D15D3324}">
      <dgm:prSet/>
      <dgm:spPr/>
      <dgm:t>
        <a:bodyPr/>
        <a:lstStyle/>
        <a:p>
          <a:endParaRPr lang="ru-RU"/>
        </a:p>
      </dgm:t>
    </dgm:pt>
    <dgm:pt modelId="{CC095220-00DB-44A0-8D18-77473D6DA6D0}">
      <dgm:prSet phldrT="[Текст]" phldr="1"/>
      <dgm:spPr/>
      <dgm:t>
        <a:bodyPr/>
        <a:lstStyle/>
        <a:p>
          <a:endParaRPr lang="ru-RU"/>
        </a:p>
      </dgm:t>
    </dgm:pt>
    <dgm:pt modelId="{487E7B5F-0999-413E-836A-45C49A69ED61}" type="parTrans" cxnId="{3C8546A9-6901-4563-9AB2-B80EA706A017}">
      <dgm:prSet/>
      <dgm:spPr/>
      <dgm:t>
        <a:bodyPr/>
        <a:lstStyle/>
        <a:p>
          <a:endParaRPr lang="ru-RU"/>
        </a:p>
      </dgm:t>
    </dgm:pt>
    <dgm:pt modelId="{F4A7287E-73F3-4C7A-A463-D514311B71BB}" type="sibTrans" cxnId="{3C8546A9-6901-4563-9AB2-B80EA706A017}">
      <dgm:prSet/>
      <dgm:spPr/>
      <dgm:t>
        <a:bodyPr/>
        <a:lstStyle/>
        <a:p>
          <a:endParaRPr lang="ru-RU"/>
        </a:p>
      </dgm:t>
    </dgm:pt>
    <dgm:pt modelId="{9F6C0BF0-19E4-43F3-A3ED-6A3825B61D7F}">
      <dgm:prSet phldrT="[Текст]" phldr="1"/>
      <dgm:spPr/>
      <dgm:t>
        <a:bodyPr/>
        <a:lstStyle/>
        <a:p>
          <a:endParaRPr lang="ru-RU"/>
        </a:p>
      </dgm:t>
    </dgm:pt>
    <dgm:pt modelId="{E322E7A4-9D58-4246-A20F-DF312A5E2A30}" type="parTrans" cxnId="{6D2942AF-8EAC-4AF9-9114-D5174DB4568F}">
      <dgm:prSet/>
      <dgm:spPr/>
      <dgm:t>
        <a:bodyPr/>
        <a:lstStyle/>
        <a:p>
          <a:endParaRPr lang="ru-RU"/>
        </a:p>
      </dgm:t>
    </dgm:pt>
    <dgm:pt modelId="{C25AC9A2-1649-4BC2-8D99-CE53ED617DF7}" type="sibTrans" cxnId="{6D2942AF-8EAC-4AF9-9114-D5174DB4568F}">
      <dgm:prSet/>
      <dgm:spPr/>
      <dgm:t>
        <a:bodyPr/>
        <a:lstStyle/>
        <a:p>
          <a:endParaRPr lang="ru-RU"/>
        </a:p>
      </dgm:t>
    </dgm:pt>
    <dgm:pt modelId="{0916D0E9-BE90-4A5E-8B29-2ABF2313BF2B}">
      <dgm:prSet phldrT="[Текст]" phldr="1"/>
      <dgm:spPr/>
      <dgm:t>
        <a:bodyPr/>
        <a:lstStyle/>
        <a:p>
          <a:endParaRPr lang="ru-RU"/>
        </a:p>
      </dgm:t>
    </dgm:pt>
    <dgm:pt modelId="{126DB4FF-3F59-49F4-B360-01F252ED1275}" type="parTrans" cxnId="{8F8EDB5F-CD70-412C-8319-DFE9178CF842}">
      <dgm:prSet/>
      <dgm:spPr/>
      <dgm:t>
        <a:bodyPr/>
        <a:lstStyle/>
        <a:p>
          <a:endParaRPr lang="ru-RU"/>
        </a:p>
      </dgm:t>
    </dgm:pt>
    <dgm:pt modelId="{AA3FEAB0-1A24-45E1-8FAE-258D0AC8BE14}" type="sibTrans" cxnId="{8F8EDB5F-CD70-412C-8319-DFE9178CF842}">
      <dgm:prSet/>
      <dgm:spPr/>
      <dgm:t>
        <a:bodyPr/>
        <a:lstStyle/>
        <a:p>
          <a:endParaRPr lang="ru-RU"/>
        </a:p>
      </dgm:t>
    </dgm:pt>
    <dgm:pt modelId="{75B0862F-987B-418D-B691-DFE096AA1243}" type="pres">
      <dgm:prSet presAssocID="{2089D0D7-4E9E-4586-868C-7EA881AA2B7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75A8CB-AAF9-4F04-B347-D709AA6C95B8}" type="pres">
      <dgm:prSet presAssocID="{2089D0D7-4E9E-4586-868C-7EA881AA2B71}" presName="matrix" presStyleCnt="0"/>
      <dgm:spPr/>
    </dgm:pt>
    <dgm:pt modelId="{73B0D1E8-6157-42DC-B2F5-3FF2C8988C79}" type="pres">
      <dgm:prSet presAssocID="{2089D0D7-4E9E-4586-868C-7EA881AA2B71}" presName="tile1" presStyleLbl="node1" presStyleIdx="0" presStyleCnt="4"/>
      <dgm:spPr/>
      <dgm:t>
        <a:bodyPr/>
        <a:lstStyle/>
        <a:p>
          <a:endParaRPr lang="ru-RU"/>
        </a:p>
      </dgm:t>
    </dgm:pt>
    <dgm:pt modelId="{408844FB-3F12-45BF-8509-C3EE4957B964}" type="pres">
      <dgm:prSet presAssocID="{2089D0D7-4E9E-4586-868C-7EA881AA2B7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C062C1-773A-4D5B-BF2F-381BE1466669}" type="pres">
      <dgm:prSet presAssocID="{2089D0D7-4E9E-4586-868C-7EA881AA2B71}" presName="tile2" presStyleLbl="node1" presStyleIdx="1" presStyleCnt="4"/>
      <dgm:spPr/>
      <dgm:t>
        <a:bodyPr/>
        <a:lstStyle/>
        <a:p>
          <a:endParaRPr lang="ru-RU"/>
        </a:p>
      </dgm:t>
    </dgm:pt>
    <dgm:pt modelId="{5D76B7D6-D727-4823-B19E-255202CA4893}" type="pres">
      <dgm:prSet presAssocID="{2089D0D7-4E9E-4586-868C-7EA881AA2B7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14A98-B16C-4904-B133-64EF54DA9F81}" type="pres">
      <dgm:prSet presAssocID="{2089D0D7-4E9E-4586-868C-7EA881AA2B71}" presName="tile3" presStyleLbl="node1" presStyleIdx="2" presStyleCnt="4"/>
      <dgm:spPr/>
      <dgm:t>
        <a:bodyPr/>
        <a:lstStyle/>
        <a:p>
          <a:endParaRPr lang="ru-RU"/>
        </a:p>
      </dgm:t>
    </dgm:pt>
    <dgm:pt modelId="{B9DAD824-BFA8-4637-B6C8-E042D751CC32}" type="pres">
      <dgm:prSet presAssocID="{2089D0D7-4E9E-4586-868C-7EA881AA2B7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9262BA-472C-4E20-B711-939DC1D2BA06}" type="pres">
      <dgm:prSet presAssocID="{2089D0D7-4E9E-4586-868C-7EA881AA2B71}" presName="tile4" presStyleLbl="node1" presStyleIdx="3" presStyleCnt="4"/>
      <dgm:spPr/>
      <dgm:t>
        <a:bodyPr/>
        <a:lstStyle/>
        <a:p>
          <a:endParaRPr lang="ru-RU"/>
        </a:p>
      </dgm:t>
    </dgm:pt>
    <dgm:pt modelId="{4BEBD4D3-9B6D-472C-BB48-F478B92832F3}" type="pres">
      <dgm:prSet presAssocID="{2089D0D7-4E9E-4586-868C-7EA881AA2B7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2305B5-2D47-4B1A-81F0-492E5204D9EE}" type="pres">
      <dgm:prSet presAssocID="{2089D0D7-4E9E-4586-868C-7EA881AA2B71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13456DBD-86CA-4865-8C49-2C60D15D3324}" srcId="{87A01EBA-4354-4B51-9794-3A21C816BC45}" destId="{4C5C3DDB-0491-45F4-9852-089DCABFE82D}" srcOrd="0" destOrd="0" parTransId="{8C953FE5-F2C7-41E9-9128-10158A226696}" sibTransId="{76F26786-3ECF-4843-942C-273F42E09FE8}"/>
    <dgm:cxn modelId="{97E12606-8AA3-46AA-8AA5-B5AC79626B66}" type="presOf" srcId="{2089D0D7-4E9E-4586-868C-7EA881AA2B71}" destId="{75B0862F-987B-418D-B691-DFE096AA1243}" srcOrd="0" destOrd="0" presId="urn:microsoft.com/office/officeart/2005/8/layout/matrix1"/>
    <dgm:cxn modelId="{4D67229B-BE9F-4D0B-A995-826FA39A923D}" type="presOf" srcId="{4C5C3DDB-0491-45F4-9852-089DCABFE82D}" destId="{73B0D1E8-6157-42DC-B2F5-3FF2C8988C79}" srcOrd="0" destOrd="0" presId="urn:microsoft.com/office/officeart/2005/8/layout/matrix1"/>
    <dgm:cxn modelId="{6088CA52-DBE0-4007-93C6-878F75AFA444}" type="presOf" srcId="{87A01EBA-4354-4B51-9794-3A21C816BC45}" destId="{532305B5-2D47-4B1A-81F0-492E5204D9EE}" srcOrd="0" destOrd="0" presId="urn:microsoft.com/office/officeart/2005/8/layout/matrix1"/>
    <dgm:cxn modelId="{FB981F3B-AB0D-47CF-AB34-47570B015BC6}" type="presOf" srcId="{4C5C3DDB-0491-45F4-9852-089DCABFE82D}" destId="{408844FB-3F12-45BF-8509-C3EE4957B964}" srcOrd="1" destOrd="0" presId="urn:microsoft.com/office/officeart/2005/8/layout/matrix1"/>
    <dgm:cxn modelId="{0554A2D9-7B17-4E33-A201-278B2405B31A}" type="presOf" srcId="{0916D0E9-BE90-4A5E-8B29-2ABF2313BF2B}" destId="{4BEBD4D3-9B6D-472C-BB48-F478B92832F3}" srcOrd="1" destOrd="0" presId="urn:microsoft.com/office/officeart/2005/8/layout/matrix1"/>
    <dgm:cxn modelId="{A90870BC-FE16-4EFB-A683-D561D1942350}" type="presOf" srcId="{9F6C0BF0-19E4-43F3-A3ED-6A3825B61D7F}" destId="{40414A98-B16C-4904-B133-64EF54DA9F81}" srcOrd="0" destOrd="0" presId="urn:microsoft.com/office/officeart/2005/8/layout/matrix1"/>
    <dgm:cxn modelId="{6D2942AF-8EAC-4AF9-9114-D5174DB4568F}" srcId="{87A01EBA-4354-4B51-9794-3A21C816BC45}" destId="{9F6C0BF0-19E4-43F3-A3ED-6A3825B61D7F}" srcOrd="2" destOrd="0" parTransId="{E322E7A4-9D58-4246-A20F-DF312A5E2A30}" sibTransId="{C25AC9A2-1649-4BC2-8D99-CE53ED617DF7}"/>
    <dgm:cxn modelId="{00746239-8B29-4B8C-A757-C836CACF9DCF}" type="presOf" srcId="{CC095220-00DB-44A0-8D18-77473D6DA6D0}" destId="{04C062C1-773A-4D5B-BF2F-381BE1466669}" srcOrd="0" destOrd="0" presId="urn:microsoft.com/office/officeart/2005/8/layout/matrix1"/>
    <dgm:cxn modelId="{8F8EDB5F-CD70-412C-8319-DFE9178CF842}" srcId="{87A01EBA-4354-4B51-9794-3A21C816BC45}" destId="{0916D0E9-BE90-4A5E-8B29-2ABF2313BF2B}" srcOrd="3" destOrd="0" parTransId="{126DB4FF-3F59-49F4-B360-01F252ED1275}" sibTransId="{AA3FEAB0-1A24-45E1-8FAE-258D0AC8BE14}"/>
    <dgm:cxn modelId="{23394025-0223-4C91-80A7-EE043F56E111}" type="presOf" srcId="{0916D0E9-BE90-4A5E-8B29-2ABF2313BF2B}" destId="{B19262BA-472C-4E20-B711-939DC1D2BA06}" srcOrd="0" destOrd="0" presId="urn:microsoft.com/office/officeart/2005/8/layout/matrix1"/>
    <dgm:cxn modelId="{B098B2F3-AD2F-4FCE-A362-24FCD702AC76}" type="presOf" srcId="{CC095220-00DB-44A0-8D18-77473D6DA6D0}" destId="{5D76B7D6-D727-4823-B19E-255202CA4893}" srcOrd="1" destOrd="0" presId="urn:microsoft.com/office/officeart/2005/8/layout/matrix1"/>
    <dgm:cxn modelId="{C3CC2EB6-1C11-483F-94E3-E8CC72BBB716}" type="presOf" srcId="{9F6C0BF0-19E4-43F3-A3ED-6A3825B61D7F}" destId="{B9DAD824-BFA8-4637-B6C8-E042D751CC32}" srcOrd="1" destOrd="0" presId="urn:microsoft.com/office/officeart/2005/8/layout/matrix1"/>
    <dgm:cxn modelId="{3C8546A9-6901-4563-9AB2-B80EA706A017}" srcId="{87A01EBA-4354-4B51-9794-3A21C816BC45}" destId="{CC095220-00DB-44A0-8D18-77473D6DA6D0}" srcOrd="1" destOrd="0" parTransId="{487E7B5F-0999-413E-836A-45C49A69ED61}" sibTransId="{F4A7287E-73F3-4C7A-A463-D514311B71BB}"/>
    <dgm:cxn modelId="{A7FA095D-2F05-4C7A-862A-935D936FE8F1}" srcId="{2089D0D7-4E9E-4586-868C-7EA881AA2B71}" destId="{87A01EBA-4354-4B51-9794-3A21C816BC45}" srcOrd="0" destOrd="0" parTransId="{E77F7374-4339-4534-8B54-FFEF14F3D1FD}" sibTransId="{6D6B2EA6-11CB-48B8-8797-F91D6FA08055}"/>
    <dgm:cxn modelId="{7C517C40-79E7-4910-8820-A15BCDBC1F83}" type="presParOf" srcId="{75B0862F-987B-418D-B691-DFE096AA1243}" destId="{6B75A8CB-AAF9-4F04-B347-D709AA6C95B8}" srcOrd="0" destOrd="0" presId="urn:microsoft.com/office/officeart/2005/8/layout/matrix1"/>
    <dgm:cxn modelId="{2CE434DE-BBD9-4D91-92AB-FFFE99CE4229}" type="presParOf" srcId="{6B75A8CB-AAF9-4F04-B347-D709AA6C95B8}" destId="{73B0D1E8-6157-42DC-B2F5-3FF2C8988C79}" srcOrd="0" destOrd="0" presId="urn:microsoft.com/office/officeart/2005/8/layout/matrix1"/>
    <dgm:cxn modelId="{F1B7F90E-E669-499B-ADBE-FF6DDA6FA40E}" type="presParOf" srcId="{6B75A8CB-AAF9-4F04-B347-D709AA6C95B8}" destId="{408844FB-3F12-45BF-8509-C3EE4957B964}" srcOrd="1" destOrd="0" presId="urn:microsoft.com/office/officeart/2005/8/layout/matrix1"/>
    <dgm:cxn modelId="{CBBA01F8-E69D-4A18-AA0F-58D120AB96CA}" type="presParOf" srcId="{6B75A8CB-AAF9-4F04-B347-D709AA6C95B8}" destId="{04C062C1-773A-4D5B-BF2F-381BE1466669}" srcOrd="2" destOrd="0" presId="urn:microsoft.com/office/officeart/2005/8/layout/matrix1"/>
    <dgm:cxn modelId="{3602B4D2-2A13-45F7-98C9-D280744D15EF}" type="presParOf" srcId="{6B75A8CB-AAF9-4F04-B347-D709AA6C95B8}" destId="{5D76B7D6-D727-4823-B19E-255202CA4893}" srcOrd="3" destOrd="0" presId="urn:microsoft.com/office/officeart/2005/8/layout/matrix1"/>
    <dgm:cxn modelId="{CA8F3CAD-6469-4EE2-A6EA-364E0EEE1FA1}" type="presParOf" srcId="{6B75A8CB-AAF9-4F04-B347-D709AA6C95B8}" destId="{40414A98-B16C-4904-B133-64EF54DA9F81}" srcOrd="4" destOrd="0" presId="urn:microsoft.com/office/officeart/2005/8/layout/matrix1"/>
    <dgm:cxn modelId="{E5AD2DAD-6208-4B9E-814D-915AA541ABFA}" type="presParOf" srcId="{6B75A8CB-AAF9-4F04-B347-D709AA6C95B8}" destId="{B9DAD824-BFA8-4637-B6C8-E042D751CC32}" srcOrd="5" destOrd="0" presId="urn:microsoft.com/office/officeart/2005/8/layout/matrix1"/>
    <dgm:cxn modelId="{D7067C86-C87A-4765-B2E7-8588DDF05358}" type="presParOf" srcId="{6B75A8CB-AAF9-4F04-B347-D709AA6C95B8}" destId="{B19262BA-472C-4E20-B711-939DC1D2BA06}" srcOrd="6" destOrd="0" presId="urn:microsoft.com/office/officeart/2005/8/layout/matrix1"/>
    <dgm:cxn modelId="{CF8A0758-AA2D-4D7F-9876-0AC1833923A6}" type="presParOf" srcId="{6B75A8CB-AAF9-4F04-B347-D709AA6C95B8}" destId="{4BEBD4D3-9B6D-472C-BB48-F478B92832F3}" srcOrd="7" destOrd="0" presId="urn:microsoft.com/office/officeart/2005/8/layout/matrix1"/>
    <dgm:cxn modelId="{34B83CA4-AE88-437D-8C1C-F1D139756A73}" type="presParOf" srcId="{75B0862F-987B-418D-B691-DFE096AA1243}" destId="{532305B5-2D47-4B1A-81F0-492E5204D9E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1D497C2-3BDA-4505-860F-76A20039EC5E}" type="doc">
      <dgm:prSet loTypeId="urn:microsoft.com/office/officeart/2005/8/layout/matrix1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4113245-FE2C-423C-BC83-648EC294AA4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Залучення дітей до </a:t>
          </a:r>
          <a:r>
            <a:rPr lang="ru-RU" sz="2400" b="1" dirty="0" err="1" smtClean="0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видів</a:t>
          </a:r>
          <a:r>
            <a:rPr lang="ru-RU" sz="2400" b="1" dirty="0" smtClean="0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художньої</a:t>
          </a:r>
          <a:r>
            <a:rPr lang="ru-RU" sz="2400" b="1" dirty="0" smtClean="0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діяльності</a:t>
          </a:r>
          <a:endParaRPr lang="ru-RU" sz="2400" b="1" dirty="0">
            <a:solidFill>
              <a:srgbClr val="9900CC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57CB27-1EB5-4543-AEAA-F4DC627FFEE4}" type="parTrans" cxnId="{84351E75-4557-48EE-A1E0-202AE5C5E2A9}">
      <dgm:prSet/>
      <dgm:spPr/>
      <dgm:t>
        <a:bodyPr/>
        <a:lstStyle/>
        <a:p>
          <a:endParaRPr lang="ru-RU"/>
        </a:p>
      </dgm:t>
    </dgm:pt>
    <dgm:pt modelId="{EF418918-449D-4F22-9851-B7586DE243F0}" type="sibTrans" cxnId="{84351E75-4557-48EE-A1E0-202AE5C5E2A9}">
      <dgm:prSet/>
      <dgm:spPr/>
      <dgm:t>
        <a:bodyPr/>
        <a:lstStyle/>
        <a:p>
          <a:endParaRPr lang="ru-RU"/>
        </a:p>
      </dgm:t>
    </dgm:pt>
    <dgm:pt modelId="{76EAE112-C14C-4D27-8DF0-68F187C2DC87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Зображувальна діяльність (малювання, ліплення, аплікація)</a:t>
          </a:r>
          <a:endParaRPr lang="ru-RU" b="1" dirty="0">
            <a:solidFill>
              <a:srgbClr val="002060"/>
            </a:solidFill>
          </a:endParaRPr>
        </a:p>
      </dgm:t>
    </dgm:pt>
    <dgm:pt modelId="{4728DB23-3D96-4024-9A71-9A99B5B71120}" type="parTrans" cxnId="{0664F5BE-D298-40AD-A569-63C6E3CC1E9D}">
      <dgm:prSet/>
      <dgm:spPr/>
      <dgm:t>
        <a:bodyPr/>
        <a:lstStyle/>
        <a:p>
          <a:endParaRPr lang="ru-RU"/>
        </a:p>
      </dgm:t>
    </dgm:pt>
    <dgm:pt modelId="{07EAE08A-E5E9-44E8-9F6D-D84923029175}" type="sibTrans" cxnId="{0664F5BE-D298-40AD-A569-63C6E3CC1E9D}">
      <dgm:prSet/>
      <dgm:spPr/>
      <dgm:t>
        <a:bodyPr/>
        <a:lstStyle/>
        <a:p>
          <a:endParaRPr lang="ru-RU"/>
        </a:p>
      </dgm:t>
    </dgm:pt>
    <dgm:pt modelId="{17F0AC7B-2623-4494-8322-99F716B0760E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Музична діяльність (сприймання музики, ігри, хороводи)</a:t>
          </a:r>
          <a:endParaRPr lang="ru-RU" b="1" dirty="0">
            <a:solidFill>
              <a:srgbClr val="FFFF00"/>
            </a:solidFill>
          </a:endParaRPr>
        </a:p>
      </dgm:t>
    </dgm:pt>
    <dgm:pt modelId="{CB44B703-B775-481C-A079-038B80D4D0C6}" type="parTrans" cxnId="{B5F14B54-849D-487C-BE94-625766345C29}">
      <dgm:prSet/>
      <dgm:spPr/>
      <dgm:t>
        <a:bodyPr/>
        <a:lstStyle/>
        <a:p>
          <a:endParaRPr lang="ru-RU"/>
        </a:p>
      </dgm:t>
    </dgm:pt>
    <dgm:pt modelId="{90E95293-818C-4C98-B9ED-C3A84380533F}" type="sibTrans" cxnId="{B5F14B54-849D-487C-BE94-625766345C29}">
      <dgm:prSet/>
      <dgm:spPr/>
      <dgm:t>
        <a:bodyPr/>
        <a:lstStyle/>
        <a:p>
          <a:endParaRPr lang="ru-RU"/>
        </a:p>
      </dgm:t>
    </dgm:pt>
    <dgm:pt modelId="{6510EAE8-44F1-406A-8FF1-F049CC1F8FB9}">
      <dgm:prSet phldrT="[Текст]"/>
      <dgm:spPr/>
      <dgm:t>
        <a:bodyPr/>
        <a:lstStyle/>
        <a:p>
          <a:r>
            <a:rPr lang="ru-RU" b="1" dirty="0" err="1" smtClean="0">
              <a:solidFill>
                <a:srgbClr val="FF0000"/>
              </a:solidFill>
            </a:rPr>
            <a:t>Художньо-мовленнєва</a:t>
          </a:r>
          <a:r>
            <a:rPr lang="ru-RU" b="1" dirty="0" smtClean="0">
              <a:solidFill>
                <a:srgbClr val="FF0000"/>
              </a:solidFill>
            </a:rPr>
            <a:t> діяльність (слухання казок, розповідей, читання віршів, створення власних творів)</a:t>
          </a:r>
          <a:endParaRPr lang="ru-RU" b="1" dirty="0">
            <a:solidFill>
              <a:srgbClr val="FF0000"/>
            </a:solidFill>
          </a:endParaRPr>
        </a:p>
      </dgm:t>
    </dgm:pt>
    <dgm:pt modelId="{1D19084F-18EE-4C94-A4A8-4861ECE05677}" type="parTrans" cxnId="{BB49F4D2-1F5A-415A-B9F1-5668A6B79B1E}">
      <dgm:prSet/>
      <dgm:spPr/>
      <dgm:t>
        <a:bodyPr/>
        <a:lstStyle/>
        <a:p>
          <a:endParaRPr lang="ru-RU"/>
        </a:p>
      </dgm:t>
    </dgm:pt>
    <dgm:pt modelId="{9FA279A7-B67F-4F01-A395-2233CE571352}" type="sibTrans" cxnId="{BB49F4D2-1F5A-415A-B9F1-5668A6B79B1E}">
      <dgm:prSet/>
      <dgm:spPr/>
      <dgm:t>
        <a:bodyPr/>
        <a:lstStyle/>
        <a:p>
          <a:endParaRPr lang="ru-RU"/>
        </a:p>
      </dgm:t>
    </dgm:pt>
    <dgm:pt modelId="{9C53C460-7CCB-456B-96C6-7B35EDAB4153}">
      <dgm:prSet phldrT="[Текст]"/>
      <dgm:spPr/>
      <dgm:t>
        <a:bodyPr/>
        <a:lstStyle/>
        <a:p>
          <a:r>
            <a:rPr lang="ru-RU" b="1" dirty="0" smtClean="0">
              <a:solidFill>
                <a:srgbClr val="D60093"/>
              </a:solidFill>
            </a:rPr>
            <a:t>Театралізована діяльність (інсценізація казок)</a:t>
          </a:r>
          <a:endParaRPr lang="ru-RU" b="1" dirty="0">
            <a:solidFill>
              <a:srgbClr val="D60093"/>
            </a:solidFill>
          </a:endParaRPr>
        </a:p>
      </dgm:t>
    </dgm:pt>
    <dgm:pt modelId="{9DC6190E-5F31-4598-AB92-39B527A07287}" type="parTrans" cxnId="{3FE0182B-E553-41AF-B697-95BF6EE08B61}">
      <dgm:prSet/>
      <dgm:spPr/>
      <dgm:t>
        <a:bodyPr/>
        <a:lstStyle/>
        <a:p>
          <a:endParaRPr lang="ru-RU"/>
        </a:p>
      </dgm:t>
    </dgm:pt>
    <dgm:pt modelId="{06CE01DA-230E-49CD-B62F-0232447BEE92}" type="sibTrans" cxnId="{3FE0182B-E553-41AF-B697-95BF6EE08B61}">
      <dgm:prSet/>
      <dgm:spPr/>
      <dgm:t>
        <a:bodyPr/>
        <a:lstStyle/>
        <a:p>
          <a:endParaRPr lang="ru-RU"/>
        </a:p>
      </dgm:t>
    </dgm:pt>
    <dgm:pt modelId="{9C7676EB-03EE-4F8D-B470-F75CA1CD419B}" type="pres">
      <dgm:prSet presAssocID="{61D497C2-3BDA-4505-860F-76A20039EC5E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8A2F8A-3EAF-42B2-9111-EF9D586E8B5A}" type="pres">
      <dgm:prSet presAssocID="{61D497C2-3BDA-4505-860F-76A20039EC5E}" presName="matrix" presStyleCnt="0"/>
      <dgm:spPr/>
    </dgm:pt>
    <dgm:pt modelId="{A477E97A-2634-4C62-854E-567A08C18DEA}" type="pres">
      <dgm:prSet presAssocID="{61D497C2-3BDA-4505-860F-76A20039EC5E}" presName="tile1" presStyleLbl="node1" presStyleIdx="0" presStyleCnt="4"/>
      <dgm:spPr/>
      <dgm:t>
        <a:bodyPr/>
        <a:lstStyle/>
        <a:p>
          <a:endParaRPr lang="ru-RU"/>
        </a:p>
      </dgm:t>
    </dgm:pt>
    <dgm:pt modelId="{A70582E3-A8C7-444C-8E0C-328B5D069DD3}" type="pres">
      <dgm:prSet presAssocID="{61D497C2-3BDA-4505-860F-76A20039EC5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2F9019-072A-4735-9316-96122DCEA85E}" type="pres">
      <dgm:prSet presAssocID="{61D497C2-3BDA-4505-860F-76A20039EC5E}" presName="tile2" presStyleLbl="node1" presStyleIdx="1" presStyleCnt="4"/>
      <dgm:spPr/>
      <dgm:t>
        <a:bodyPr/>
        <a:lstStyle/>
        <a:p>
          <a:endParaRPr lang="ru-RU"/>
        </a:p>
      </dgm:t>
    </dgm:pt>
    <dgm:pt modelId="{30792115-BF22-4B79-9B0B-9F2EFC801B91}" type="pres">
      <dgm:prSet presAssocID="{61D497C2-3BDA-4505-860F-76A20039EC5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A36FED-2FF6-4811-917B-91E12C6676DB}" type="pres">
      <dgm:prSet presAssocID="{61D497C2-3BDA-4505-860F-76A20039EC5E}" presName="tile3" presStyleLbl="node1" presStyleIdx="2" presStyleCnt="4"/>
      <dgm:spPr/>
      <dgm:t>
        <a:bodyPr/>
        <a:lstStyle/>
        <a:p>
          <a:endParaRPr lang="ru-RU"/>
        </a:p>
      </dgm:t>
    </dgm:pt>
    <dgm:pt modelId="{4AD62358-1E89-41FA-AEF5-2D9DA6DAA8DB}" type="pres">
      <dgm:prSet presAssocID="{61D497C2-3BDA-4505-860F-76A20039EC5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D9B3CB-6CFD-4275-A015-29E14BA8816C}" type="pres">
      <dgm:prSet presAssocID="{61D497C2-3BDA-4505-860F-76A20039EC5E}" presName="tile4" presStyleLbl="node1" presStyleIdx="3" presStyleCnt="4"/>
      <dgm:spPr/>
      <dgm:t>
        <a:bodyPr/>
        <a:lstStyle/>
        <a:p>
          <a:endParaRPr lang="ru-RU"/>
        </a:p>
      </dgm:t>
    </dgm:pt>
    <dgm:pt modelId="{8205666B-D8F5-4022-A2F6-C7B2E4448A84}" type="pres">
      <dgm:prSet presAssocID="{61D497C2-3BDA-4505-860F-76A20039EC5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D1DC9D-5883-43ED-B82E-890824F08201}" type="pres">
      <dgm:prSet presAssocID="{61D497C2-3BDA-4505-860F-76A20039EC5E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3FE0182B-E553-41AF-B697-95BF6EE08B61}" srcId="{64113245-FE2C-423C-BC83-648EC294AA43}" destId="{9C53C460-7CCB-456B-96C6-7B35EDAB4153}" srcOrd="3" destOrd="0" parTransId="{9DC6190E-5F31-4598-AB92-39B527A07287}" sibTransId="{06CE01DA-230E-49CD-B62F-0232447BEE92}"/>
    <dgm:cxn modelId="{A1F3EF72-A598-4C9A-AE21-A422EFF6CDCC}" type="presOf" srcId="{6510EAE8-44F1-406A-8FF1-F049CC1F8FB9}" destId="{4AD62358-1E89-41FA-AEF5-2D9DA6DAA8DB}" srcOrd="1" destOrd="0" presId="urn:microsoft.com/office/officeart/2005/8/layout/matrix1"/>
    <dgm:cxn modelId="{B5F14B54-849D-487C-BE94-625766345C29}" srcId="{64113245-FE2C-423C-BC83-648EC294AA43}" destId="{17F0AC7B-2623-4494-8322-99F716B0760E}" srcOrd="1" destOrd="0" parTransId="{CB44B703-B775-481C-A079-038B80D4D0C6}" sibTransId="{90E95293-818C-4C98-B9ED-C3A84380533F}"/>
    <dgm:cxn modelId="{0664F5BE-D298-40AD-A569-63C6E3CC1E9D}" srcId="{64113245-FE2C-423C-BC83-648EC294AA43}" destId="{76EAE112-C14C-4D27-8DF0-68F187C2DC87}" srcOrd="0" destOrd="0" parTransId="{4728DB23-3D96-4024-9A71-9A99B5B71120}" sibTransId="{07EAE08A-E5E9-44E8-9F6D-D84923029175}"/>
    <dgm:cxn modelId="{868F3D9E-E8B0-4075-9842-3A99F7D8A774}" type="presOf" srcId="{6510EAE8-44F1-406A-8FF1-F049CC1F8FB9}" destId="{4AA36FED-2FF6-4811-917B-91E12C6676DB}" srcOrd="0" destOrd="0" presId="urn:microsoft.com/office/officeart/2005/8/layout/matrix1"/>
    <dgm:cxn modelId="{50C221F9-F41A-4B5B-A2FB-41E71CA48BB4}" type="presOf" srcId="{76EAE112-C14C-4D27-8DF0-68F187C2DC87}" destId="{A70582E3-A8C7-444C-8E0C-328B5D069DD3}" srcOrd="1" destOrd="0" presId="urn:microsoft.com/office/officeart/2005/8/layout/matrix1"/>
    <dgm:cxn modelId="{F506851C-7BAE-4C2C-A8DB-6B2E4DE580D1}" type="presOf" srcId="{17F0AC7B-2623-4494-8322-99F716B0760E}" destId="{0F2F9019-072A-4735-9316-96122DCEA85E}" srcOrd="0" destOrd="0" presId="urn:microsoft.com/office/officeart/2005/8/layout/matrix1"/>
    <dgm:cxn modelId="{BB49F4D2-1F5A-415A-B9F1-5668A6B79B1E}" srcId="{64113245-FE2C-423C-BC83-648EC294AA43}" destId="{6510EAE8-44F1-406A-8FF1-F049CC1F8FB9}" srcOrd="2" destOrd="0" parTransId="{1D19084F-18EE-4C94-A4A8-4861ECE05677}" sibTransId="{9FA279A7-B67F-4F01-A395-2233CE571352}"/>
    <dgm:cxn modelId="{F1DC5425-6256-4A66-80A2-EFCF9A54F8BE}" type="presOf" srcId="{76EAE112-C14C-4D27-8DF0-68F187C2DC87}" destId="{A477E97A-2634-4C62-854E-567A08C18DEA}" srcOrd="0" destOrd="0" presId="urn:microsoft.com/office/officeart/2005/8/layout/matrix1"/>
    <dgm:cxn modelId="{54358413-A6C8-4E32-ACEC-8E6BDB14BC74}" type="presOf" srcId="{61D497C2-3BDA-4505-860F-76A20039EC5E}" destId="{9C7676EB-03EE-4F8D-B470-F75CA1CD419B}" srcOrd="0" destOrd="0" presId="urn:microsoft.com/office/officeart/2005/8/layout/matrix1"/>
    <dgm:cxn modelId="{5FE1DE76-2C7D-43F5-B85B-1932F92FDFF9}" type="presOf" srcId="{9C53C460-7CCB-456B-96C6-7B35EDAB4153}" destId="{8205666B-D8F5-4022-A2F6-C7B2E4448A84}" srcOrd="1" destOrd="0" presId="urn:microsoft.com/office/officeart/2005/8/layout/matrix1"/>
    <dgm:cxn modelId="{34807DE2-7FCF-48BE-BC1E-E7B34FBE356F}" type="presOf" srcId="{9C53C460-7CCB-456B-96C6-7B35EDAB4153}" destId="{39D9B3CB-6CFD-4275-A015-29E14BA8816C}" srcOrd="0" destOrd="0" presId="urn:microsoft.com/office/officeart/2005/8/layout/matrix1"/>
    <dgm:cxn modelId="{84351E75-4557-48EE-A1E0-202AE5C5E2A9}" srcId="{61D497C2-3BDA-4505-860F-76A20039EC5E}" destId="{64113245-FE2C-423C-BC83-648EC294AA43}" srcOrd="0" destOrd="0" parTransId="{EB57CB27-1EB5-4543-AEAA-F4DC627FFEE4}" sibTransId="{EF418918-449D-4F22-9851-B7586DE243F0}"/>
    <dgm:cxn modelId="{21292C88-36EC-46EB-8F08-0C344481643C}" type="presOf" srcId="{64113245-FE2C-423C-BC83-648EC294AA43}" destId="{43D1DC9D-5883-43ED-B82E-890824F08201}" srcOrd="0" destOrd="0" presId="urn:microsoft.com/office/officeart/2005/8/layout/matrix1"/>
    <dgm:cxn modelId="{3944F848-A159-4529-90BC-50BAB96D8DC8}" type="presOf" srcId="{17F0AC7B-2623-4494-8322-99F716B0760E}" destId="{30792115-BF22-4B79-9B0B-9F2EFC801B91}" srcOrd="1" destOrd="0" presId="urn:microsoft.com/office/officeart/2005/8/layout/matrix1"/>
    <dgm:cxn modelId="{065D25B3-DAF3-43D3-AE7A-2F4E03E47CD4}" type="presParOf" srcId="{9C7676EB-03EE-4F8D-B470-F75CA1CD419B}" destId="{178A2F8A-3EAF-42B2-9111-EF9D586E8B5A}" srcOrd="0" destOrd="0" presId="urn:microsoft.com/office/officeart/2005/8/layout/matrix1"/>
    <dgm:cxn modelId="{17ECC61A-0E23-4DDE-B9DF-78A5659167FC}" type="presParOf" srcId="{178A2F8A-3EAF-42B2-9111-EF9D586E8B5A}" destId="{A477E97A-2634-4C62-854E-567A08C18DEA}" srcOrd="0" destOrd="0" presId="urn:microsoft.com/office/officeart/2005/8/layout/matrix1"/>
    <dgm:cxn modelId="{E5CEAF95-A429-44C3-8164-D961CC9BD448}" type="presParOf" srcId="{178A2F8A-3EAF-42B2-9111-EF9D586E8B5A}" destId="{A70582E3-A8C7-444C-8E0C-328B5D069DD3}" srcOrd="1" destOrd="0" presId="urn:microsoft.com/office/officeart/2005/8/layout/matrix1"/>
    <dgm:cxn modelId="{294B7E38-8100-419D-BDE9-009AE4745C67}" type="presParOf" srcId="{178A2F8A-3EAF-42B2-9111-EF9D586E8B5A}" destId="{0F2F9019-072A-4735-9316-96122DCEA85E}" srcOrd="2" destOrd="0" presId="urn:microsoft.com/office/officeart/2005/8/layout/matrix1"/>
    <dgm:cxn modelId="{F173F5BA-21E1-4C7A-BB24-98BDC8B664D9}" type="presParOf" srcId="{178A2F8A-3EAF-42B2-9111-EF9D586E8B5A}" destId="{30792115-BF22-4B79-9B0B-9F2EFC801B91}" srcOrd="3" destOrd="0" presId="urn:microsoft.com/office/officeart/2005/8/layout/matrix1"/>
    <dgm:cxn modelId="{2928B2DF-B722-44CE-BF51-AFC7A8258055}" type="presParOf" srcId="{178A2F8A-3EAF-42B2-9111-EF9D586E8B5A}" destId="{4AA36FED-2FF6-4811-917B-91E12C6676DB}" srcOrd="4" destOrd="0" presId="urn:microsoft.com/office/officeart/2005/8/layout/matrix1"/>
    <dgm:cxn modelId="{9244E29D-135D-48A8-B603-C352B928C1B7}" type="presParOf" srcId="{178A2F8A-3EAF-42B2-9111-EF9D586E8B5A}" destId="{4AD62358-1E89-41FA-AEF5-2D9DA6DAA8DB}" srcOrd="5" destOrd="0" presId="urn:microsoft.com/office/officeart/2005/8/layout/matrix1"/>
    <dgm:cxn modelId="{D2CBB4BB-9EC8-4510-8662-E50BEF33EA17}" type="presParOf" srcId="{178A2F8A-3EAF-42B2-9111-EF9D586E8B5A}" destId="{39D9B3CB-6CFD-4275-A015-29E14BA8816C}" srcOrd="6" destOrd="0" presId="urn:microsoft.com/office/officeart/2005/8/layout/matrix1"/>
    <dgm:cxn modelId="{24EE336C-1C96-4F9F-AF45-EA463E62187C}" type="presParOf" srcId="{178A2F8A-3EAF-42B2-9111-EF9D586E8B5A}" destId="{8205666B-D8F5-4022-A2F6-C7B2E4448A84}" srcOrd="7" destOrd="0" presId="urn:microsoft.com/office/officeart/2005/8/layout/matrix1"/>
    <dgm:cxn modelId="{8289B236-B2F7-45A7-87FC-9AF14EE1D977}" type="presParOf" srcId="{9C7676EB-03EE-4F8D-B470-F75CA1CD419B}" destId="{43D1DC9D-5883-43ED-B82E-890824F08201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189DC0-1D85-4F12-9C3C-3A04047A7DAE}" type="doc">
      <dgm:prSet loTypeId="urn:microsoft.com/office/officeart/2005/8/layout/radial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923585E-3213-431B-8F9D-8D9FE6F70525}">
      <dgm:prSet phldrT="[Текст]" custT="1"/>
      <dgm:spPr/>
      <dgm:t>
        <a:bodyPr/>
        <a:lstStyle/>
        <a:p>
          <a:r>
            <a:rPr lang="uk-UA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Творча</a:t>
          </a:r>
        </a:p>
        <a:p>
          <a:r>
            <a:rPr lang="uk-UA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особистість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D2E202-C157-4A9B-B82C-48BC97CEA4EE}" type="parTrans" cxnId="{B7EFD849-1A95-4D9A-B727-EDDB6D28D796}">
      <dgm:prSet/>
      <dgm:spPr/>
      <dgm:t>
        <a:bodyPr/>
        <a:lstStyle/>
        <a:p>
          <a:endParaRPr lang="ru-RU"/>
        </a:p>
      </dgm:t>
    </dgm:pt>
    <dgm:pt modelId="{161013D5-FC13-4F4A-821B-9A3B66C492C7}" type="sibTrans" cxnId="{B7EFD849-1A95-4D9A-B727-EDDB6D28D796}">
      <dgm:prSet/>
      <dgm:spPr/>
      <dgm:t>
        <a:bodyPr/>
        <a:lstStyle/>
        <a:p>
          <a:endParaRPr lang="ru-RU"/>
        </a:p>
      </dgm:t>
    </dgm:pt>
    <dgm:pt modelId="{B6DFCE36-837A-4400-98E1-2EE74AAC365B}">
      <dgm:prSet phldrT="[Текст]" custT="1"/>
      <dgm:spPr/>
      <dgm:t>
        <a:bodyPr/>
        <a:lstStyle/>
        <a:p>
          <a:r>
            <a:rPr lang="uk-UA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Інтелектуальні – багатство  ідей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AE9A50-E8AE-4ED4-8C09-BF6A18B7A682}" type="parTrans" cxnId="{5FEEE5F0-FFBE-49A3-88D1-1E77B273DA17}">
      <dgm:prSet/>
      <dgm:spPr/>
      <dgm:t>
        <a:bodyPr/>
        <a:lstStyle/>
        <a:p>
          <a:endParaRPr lang="ru-RU" dirty="0"/>
        </a:p>
      </dgm:t>
    </dgm:pt>
    <dgm:pt modelId="{DB9AE1E3-4B48-4D5B-AF62-08F5847B007C}" type="sibTrans" cxnId="{5FEEE5F0-FFBE-49A3-88D1-1E77B273DA17}">
      <dgm:prSet/>
      <dgm:spPr/>
      <dgm:t>
        <a:bodyPr/>
        <a:lstStyle/>
        <a:p>
          <a:endParaRPr lang="ru-RU"/>
        </a:p>
      </dgm:t>
    </dgm:pt>
    <dgm:pt modelId="{36F79CA6-7C53-4AF8-9AF5-3BD283D2578E}">
      <dgm:prSet phldrT="[Текст]" custT="1"/>
      <dgm:spPr/>
      <dgm:t>
        <a:bodyPr/>
        <a:lstStyle/>
        <a:p>
          <a:r>
            <a:rPr lang="uk-UA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Нетрадиційне мислення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92B35F-1E8E-47D4-8438-F0510CBB239C}" type="parTrans" cxnId="{0D49A612-6E87-4139-B1BA-9E280C72B7D2}">
      <dgm:prSet/>
      <dgm:spPr/>
      <dgm:t>
        <a:bodyPr/>
        <a:lstStyle/>
        <a:p>
          <a:endParaRPr lang="ru-RU" dirty="0"/>
        </a:p>
      </dgm:t>
    </dgm:pt>
    <dgm:pt modelId="{072F639B-86DB-4F98-ADD6-3242E1A660E6}" type="sibTrans" cxnId="{0D49A612-6E87-4139-B1BA-9E280C72B7D2}">
      <dgm:prSet/>
      <dgm:spPr/>
      <dgm:t>
        <a:bodyPr/>
        <a:lstStyle/>
        <a:p>
          <a:endParaRPr lang="ru-RU"/>
        </a:p>
      </dgm:t>
    </dgm:pt>
    <dgm:pt modelId="{CC61EC2F-35DE-451D-B531-A7614E79CC6B}">
      <dgm:prSet phldrT="[Текст]" custT="1"/>
      <dgm:spPr/>
      <dgm:t>
        <a:bodyPr/>
        <a:lstStyle/>
        <a:p>
          <a:r>
            <a:rPr lang="uk-UA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Гнучкість розуму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B3229B-1954-4153-9478-7DCD425BAF04}" type="parTrans" cxnId="{F0E654E0-EE56-4BA1-93BA-A5E492129CAA}">
      <dgm:prSet/>
      <dgm:spPr/>
      <dgm:t>
        <a:bodyPr/>
        <a:lstStyle/>
        <a:p>
          <a:endParaRPr lang="ru-RU" dirty="0"/>
        </a:p>
      </dgm:t>
    </dgm:pt>
    <dgm:pt modelId="{0A7B8175-C9F2-4FF2-99ED-9ADE93A91956}" type="sibTrans" cxnId="{F0E654E0-EE56-4BA1-93BA-A5E492129CAA}">
      <dgm:prSet/>
      <dgm:spPr/>
      <dgm:t>
        <a:bodyPr/>
        <a:lstStyle/>
        <a:p>
          <a:endParaRPr lang="ru-RU"/>
        </a:p>
      </dgm:t>
    </dgm:pt>
    <dgm:pt modelId="{DAABC71D-BB42-4317-AD48-38FCC446523F}">
      <dgm:prSet phldrT="[Текст]" custT="1"/>
      <dgm:spPr/>
      <dgm:t>
        <a:bodyPr/>
        <a:lstStyle/>
        <a:p>
          <a:r>
            <a:rPr lang="uk-UA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Здатність вирішувати та ставити проблеми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BE0145-C681-412D-913C-BEF65452C0D9}" type="parTrans" cxnId="{B9F78EFB-3D08-43F9-A303-23A12A0A0E46}">
      <dgm:prSet/>
      <dgm:spPr/>
      <dgm:t>
        <a:bodyPr/>
        <a:lstStyle/>
        <a:p>
          <a:endParaRPr lang="ru-RU" dirty="0"/>
        </a:p>
      </dgm:t>
    </dgm:pt>
    <dgm:pt modelId="{E5048183-B9AF-45F4-AE4B-F27086B3C763}" type="sibTrans" cxnId="{B9F78EFB-3D08-43F9-A303-23A12A0A0E46}">
      <dgm:prSet/>
      <dgm:spPr/>
      <dgm:t>
        <a:bodyPr/>
        <a:lstStyle/>
        <a:p>
          <a:endParaRPr lang="ru-RU"/>
        </a:p>
      </dgm:t>
    </dgm:pt>
    <dgm:pt modelId="{2F772C23-4853-43D1-B9C2-584E5392736E}">
      <dgm:prSet custT="1"/>
      <dgm:spPr/>
      <dgm:t>
        <a:bodyPr/>
        <a:lstStyle/>
        <a:p>
          <a:r>
            <a:rPr lang="uk-UA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Самостійність, наполегливість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990AB3-D255-414A-98C8-DE51E6774DD5}" type="parTrans" cxnId="{CC0F5487-6E25-44B7-8A45-687F05DBFFAB}">
      <dgm:prSet/>
      <dgm:spPr/>
      <dgm:t>
        <a:bodyPr/>
        <a:lstStyle/>
        <a:p>
          <a:endParaRPr lang="ru-RU" dirty="0"/>
        </a:p>
      </dgm:t>
    </dgm:pt>
    <dgm:pt modelId="{BA72CDF8-9F64-4A4F-9F33-36991F543DC2}" type="sibTrans" cxnId="{CC0F5487-6E25-44B7-8A45-687F05DBFFAB}">
      <dgm:prSet/>
      <dgm:spPr/>
      <dgm:t>
        <a:bodyPr/>
        <a:lstStyle/>
        <a:p>
          <a:endParaRPr lang="ru-RU"/>
        </a:p>
      </dgm:t>
    </dgm:pt>
    <dgm:pt modelId="{8D27EB4F-5A81-488A-ACE8-25CEFF00F1B3}">
      <dgm:prSet custT="1"/>
      <dgm:spPr/>
      <dgm:t>
        <a:bodyPr/>
        <a:lstStyle/>
        <a:p>
          <a:r>
            <a:rPr lang="uk-UA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Допитливість</a:t>
          </a:r>
          <a:endParaRPr lang="ru-RU" sz="10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88D51E-0358-45D2-991A-FAF2895597D3}" type="parTrans" cxnId="{ED6255A7-ADDD-41B5-886D-19F7B8C6CAB3}">
      <dgm:prSet/>
      <dgm:spPr/>
      <dgm:t>
        <a:bodyPr/>
        <a:lstStyle/>
        <a:p>
          <a:endParaRPr lang="ru-RU" dirty="0"/>
        </a:p>
      </dgm:t>
    </dgm:pt>
    <dgm:pt modelId="{0CDB301F-1057-436B-BD0F-A9FFF71A7069}" type="sibTrans" cxnId="{ED6255A7-ADDD-41B5-886D-19F7B8C6CAB3}">
      <dgm:prSet/>
      <dgm:spPr/>
      <dgm:t>
        <a:bodyPr/>
        <a:lstStyle/>
        <a:p>
          <a:endParaRPr lang="ru-RU"/>
        </a:p>
      </dgm:t>
    </dgm:pt>
    <dgm:pt modelId="{D117EB41-85BA-493E-AC33-91B0889AF20A}">
      <dgm:prSet custT="1"/>
      <dgm:spPr/>
      <dgm:t>
        <a:bodyPr/>
        <a:lstStyle/>
        <a:p>
          <a:r>
            <a:rPr lang="uk-UA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Хороша </a:t>
          </a:r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пам'ять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06A71E-8B29-4131-9BE2-5352D63E7139}" type="parTrans" cxnId="{3776958A-8812-4F40-9958-29D51DC712AF}">
      <dgm:prSet/>
      <dgm:spPr/>
      <dgm:t>
        <a:bodyPr/>
        <a:lstStyle/>
        <a:p>
          <a:endParaRPr lang="ru-RU" dirty="0"/>
        </a:p>
      </dgm:t>
    </dgm:pt>
    <dgm:pt modelId="{D9CEAEB0-ACB3-498C-B1EB-93FC9F1D41BF}" type="sibTrans" cxnId="{3776958A-8812-4F40-9958-29D51DC712AF}">
      <dgm:prSet/>
      <dgm:spPr/>
      <dgm:t>
        <a:bodyPr/>
        <a:lstStyle/>
        <a:p>
          <a:endParaRPr lang="ru-RU"/>
        </a:p>
      </dgm:t>
    </dgm:pt>
    <dgm:pt modelId="{8EF01A0C-C507-4EF5-8F9E-FC250D08749D}" type="pres">
      <dgm:prSet presAssocID="{F3189DC0-1D85-4F12-9C3C-3A04047A7DA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BDB9DC-7365-4B05-9E54-69FD056E290D}" type="pres">
      <dgm:prSet presAssocID="{F923585E-3213-431B-8F9D-8D9FE6F70525}" presName="centerShape" presStyleLbl="node0" presStyleIdx="0" presStyleCnt="1" custScaleX="177156" custScaleY="177156"/>
      <dgm:spPr/>
      <dgm:t>
        <a:bodyPr/>
        <a:lstStyle/>
        <a:p>
          <a:endParaRPr lang="ru-RU"/>
        </a:p>
      </dgm:t>
    </dgm:pt>
    <dgm:pt modelId="{D1F4F9ED-3149-4B96-B347-C5C2BA616AEA}" type="pres">
      <dgm:prSet presAssocID="{E6AE9A50-E8AE-4ED4-8C09-BF6A18B7A682}" presName="parTrans" presStyleLbl="sibTrans2D1" presStyleIdx="0" presStyleCnt="7"/>
      <dgm:spPr/>
      <dgm:t>
        <a:bodyPr/>
        <a:lstStyle/>
        <a:p>
          <a:endParaRPr lang="ru-RU"/>
        </a:p>
      </dgm:t>
    </dgm:pt>
    <dgm:pt modelId="{143143F9-1A9C-4E53-8D86-B04DC6C76FD0}" type="pres">
      <dgm:prSet presAssocID="{E6AE9A50-E8AE-4ED4-8C09-BF6A18B7A682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EA259A5C-1734-4797-B9F0-C3B9CA423642}" type="pres">
      <dgm:prSet presAssocID="{B6DFCE36-837A-4400-98E1-2EE74AAC365B}" presName="node" presStyleLbl="node1" presStyleIdx="0" presStyleCnt="7" custScaleX="176832" custScaleY="85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D05FB-2288-4646-8747-4490B054DAD3}" type="pres">
      <dgm:prSet presAssocID="{1B92B35F-1E8E-47D4-8438-F0510CBB239C}" presName="parTrans" presStyleLbl="sibTrans2D1" presStyleIdx="1" presStyleCnt="7"/>
      <dgm:spPr/>
      <dgm:t>
        <a:bodyPr/>
        <a:lstStyle/>
        <a:p>
          <a:endParaRPr lang="ru-RU"/>
        </a:p>
      </dgm:t>
    </dgm:pt>
    <dgm:pt modelId="{58F71C93-93BE-4843-ADC9-3BF75DCB7E1C}" type="pres">
      <dgm:prSet presAssocID="{1B92B35F-1E8E-47D4-8438-F0510CBB239C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CE700B55-CE40-4FB3-94F0-0FD535797A1A}" type="pres">
      <dgm:prSet presAssocID="{36F79CA6-7C53-4AF8-9AF5-3BD283D2578E}" presName="node" presStyleLbl="node1" presStyleIdx="1" presStyleCnt="7" custScaleX="159557" custRadScaleRad="131758" custRadScaleInc="622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07BB14-A36F-4CC2-BF6A-3DDC385F3454}" type="pres">
      <dgm:prSet presAssocID="{3AB3229B-1954-4153-9478-7DCD425BAF04}" presName="parTrans" presStyleLbl="sibTrans2D1" presStyleIdx="2" presStyleCnt="7"/>
      <dgm:spPr/>
      <dgm:t>
        <a:bodyPr/>
        <a:lstStyle/>
        <a:p>
          <a:endParaRPr lang="ru-RU"/>
        </a:p>
      </dgm:t>
    </dgm:pt>
    <dgm:pt modelId="{A6F13F3F-DA35-4A54-A229-610A89C64753}" type="pres">
      <dgm:prSet presAssocID="{3AB3229B-1954-4153-9478-7DCD425BAF04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A9DE299C-6C77-48F2-A1F7-6C7B7CA455FD}" type="pres">
      <dgm:prSet presAssocID="{CC61EC2F-35DE-451D-B531-A7614E79CC6B}" presName="node" presStyleLbl="node1" presStyleIdx="2" presStyleCnt="7" custScaleX="155980" custRadScaleRad="133793" custRadScaleInc="-24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F746CB-4F29-434B-8223-C190F39C9B75}" type="pres">
      <dgm:prSet presAssocID="{23BE0145-C681-412D-913C-BEF65452C0D9}" presName="parTrans" presStyleLbl="sibTrans2D1" presStyleIdx="3" presStyleCnt="7"/>
      <dgm:spPr/>
      <dgm:t>
        <a:bodyPr/>
        <a:lstStyle/>
        <a:p>
          <a:endParaRPr lang="ru-RU"/>
        </a:p>
      </dgm:t>
    </dgm:pt>
    <dgm:pt modelId="{CA0B5FC0-5722-4C4A-8326-EECBAF434DD1}" type="pres">
      <dgm:prSet presAssocID="{23BE0145-C681-412D-913C-BEF65452C0D9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3C5A9CF3-17F0-40A6-AC22-32D824CBBF04}" type="pres">
      <dgm:prSet presAssocID="{DAABC71D-BB42-4317-AD48-38FCC446523F}" presName="node" presStyleLbl="node1" presStyleIdx="3" presStyleCnt="7" custScaleX="157714" custRadScaleRad="116109" custRadScaleInc="-416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17DE4-309B-441B-A11D-44469419A729}" type="pres">
      <dgm:prSet presAssocID="{70990AB3-D255-414A-98C8-DE51E6774DD5}" presName="parTrans" presStyleLbl="sibTrans2D1" presStyleIdx="4" presStyleCnt="7"/>
      <dgm:spPr/>
      <dgm:t>
        <a:bodyPr/>
        <a:lstStyle/>
        <a:p>
          <a:endParaRPr lang="ru-RU"/>
        </a:p>
      </dgm:t>
    </dgm:pt>
    <dgm:pt modelId="{CD4CAFC9-E899-48FE-BB38-4062513374B7}" type="pres">
      <dgm:prSet presAssocID="{70990AB3-D255-414A-98C8-DE51E6774DD5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AA173ABA-C641-4ED5-B0C6-C6D19FDCF9DE}" type="pres">
      <dgm:prSet presAssocID="{2F772C23-4853-43D1-B9C2-584E5392736E}" presName="node" presStyleLbl="node1" presStyleIdx="4" presStyleCnt="7" custScaleX="191374" custRadScaleRad="122223" custRadScaleInc="240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7386EA-3D2F-4595-A1BA-89EBE42CB795}" type="pres">
      <dgm:prSet presAssocID="{F188D51E-0358-45D2-991A-FAF2895597D3}" presName="parTrans" presStyleLbl="sibTrans2D1" presStyleIdx="5" presStyleCnt="7"/>
      <dgm:spPr/>
      <dgm:t>
        <a:bodyPr/>
        <a:lstStyle/>
        <a:p>
          <a:endParaRPr lang="ru-RU"/>
        </a:p>
      </dgm:t>
    </dgm:pt>
    <dgm:pt modelId="{B0E9C0B0-8172-4343-8B3A-2159333267A7}" type="pres">
      <dgm:prSet presAssocID="{F188D51E-0358-45D2-991A-FAF2895597D3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56ED446C-A573-49F2-91A8-BC76F56A6E99}" type="pres">
      <dgm:prSet presAssocID="{8D27EB4F-5A81-488A-ACE8-25CEFF00F1B3}" presName="node" presStyleLbl="node1" presStyleIdx="5" presStyleCnt="7" custScaleX="156787" custScaleY="111635" custRadScaleRad="128663" custRadScaleInc="163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6BD8BF-07A3-461A-A772-39911CC840AF}" type="pres">
      <dgm:prSet presAssocID="{5C06A71E-8B29-4131-9BE2-5352D63E7139}" presName="parTrans" presStyleLbl="sibTrans2D1" presStyleIdx="6" presStyleCnt="7"/>
      <dgm:spPr/>
      <dgm:t>
        <a:bodyPr/>
        <a:lstStyle/>
        <a:p>
          <a:endParaRPr lang="ru-RU"/>
        </a:p>
      </dgm:t>
    </dgm:pt>
    <dgm:pt modelId="{07805461-9586-40BE-92DD-75E22A939354}" type="pres">
      <dgm:prSet presAssocID="{5C06A71E-8B29-4131-9BE2-5352D63E7139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FF7CBF4A-DD1C-4A18-BDDE-C0FD60277EF8}" type="pres">
      <dgm:prSet presAssocID="{D117EB41-85BA-493E-AC33-91B0889AF20A}" presName="node" presStyleLbl="node1" presStyleIdx="6" presStyleCnt="7" custScaleX="146871" custRadScaleRad="126788" custRadScaleInc="-388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6B9660-AC79-4706-A6F9-6CEFD5DEF430}" type="presOf" srcId="{1B92B35F-1E8E-47D4-8438-F0510CBB239C}" destId="{58F71C93-93BE-4843-ADC9-3BF75DCB7E1C}" srcOrd="1" destOrd="0" presId="urn:microsoft.com/office/officeart/2005/8/layout/radial5"/>
    <dgm:cxn modelId="{6D8CFD3C-1954-44F1-932A-8B8E126A8521}" type="presOf" srcId="{23BE0145-C681-412D-913C-BEF65452C0D9}" destId="{A3F746CB-4F29-434B-8223-C190F39C9B75}" srcOrd="0" destOrd="0" presId="urn:microsoft.com/office/officeart/2005/8/layout/radial5"/>
    <dgm:cxn modelId="{9D7C54BE-4E03-495E-BADC-156E25026674}" type="presOf" srcId="{E6AE9A50-E8AE-4ED4-8C09-BF6A18B7A682}" destId="{D1F4F9ED-3149-4B96-B347-C5C2BA616AEA}" srcOrd="0" destOrd="0" presId="urn:microsoft.com/office/officeart/2005/8/layout/radial5"/>
    <dgm:cxn modelId="{CC0F5487-6E25-44B7-8A45-687F05DBFFAB}" srcId="{F923585E-3213-431B-8F9D-8D9FE6F70525}" destId="{2F772C23-4853-43D1-B9C2-584E5392736E}" srcOrd="4" destOrd="0" parTransId="{70990AB3-D255-414A-98C8-DE51E6774DD5}" sibTransId="{BA72CDF8-9F64-4A4F-9F33-36991F543DC2}"/>
    <dgm:cxn modelId="{3776958A-8812-4F40-9958-29D51DC712AF}" srcId="{F923585E-3213-431B-8F9D-8D9FE6F70525}" destId="{D117EB41-85BA-493E-AC33-91B0889AF20A}" srcOrd="6" destOrd="0" parTransId="{5C06A71E-8B29-4131-9BE2-5352D63E7139}" sibTransId="{D9CEAEB0-ACB3-498C-B1EB-93FC9F1D41BF}"/>
    <dgm:cxn modelId="{B9F78EFB-3D08-43F9-A303-23A12A0A0E46}" srcId="{F923585E-3213-431B-8F9D-8D9FE6F70525}" destId="{DAABC71D-BB42-4317-AD48-38FCC446523F}" srcOrd="3" destOrd="0" parTransId="{23BE0145-C681-412D-913C-BEF65452C0D9}" sibTransId="{E5048183-B9AF-45F4-AE4B-F27086B3C763}"/>
    <dgm:cxn modelId="{CCAAFC76-98AA-4C07-861A-2438A719392A}" type="presOf" srcId="{23BE0145-C681-412D-913C-BEF65452C0D9}" destId="{CA0B5FC0-5722-4C4A-8326-EECBAF434DD1}" srcOrd="1" destOrd="0" presId="urn:microsoft.com/office/officeart/2005/8/layout/radial5"/>
    <dgm:cxn modelId="{9CC228EB-E72A-4126-BE80-6534E221AA4B}" type="presOf" srcId="{1B92B35F-1E8E-47D4-8438-F0510CBB239C}" destId="{DCCD05FB-2288-4646-8747-4490B054DAD3}" srcOrd="0" destOrd="0" presId="urn:microsoft.com/office/officeart/2005/8/layout/radial5"/>
    <dgm:cxn modelId="{F2570EA7-BE2D-4F0F-B899-F38CF0287F12}" type="presOf" srcId="{F923585E-3213-431B-8F9D-8D9FE6F70525}" destId="{A3BDB9DC-7365-4B05-9E54-69FD056E290D}" srcOrd="0" destOrd="0" presId="urn:microsoft.com/office/officeart/2005/8/layout/radial5"/>
    <dgm:cxn modelId="{A3BE4FE3-AFA1-4C0B-B4D4-61C0D8564ACB}" type="presOf" srcId="{E6AE9A50-E8AE-4ED4-8C09-BF6A18B7A682}" destId="{143143F9-1A9C-4E53-8D86-B04DC6C76FD0}" srcOrd="1" destOrd="0" presId="urn:microsoft.com/office/officeart/2005/8/layout/radial5"/>
    <dgm:cxn modelId="{898B7959-A3A0-4FC0-B307-67BF4ACC5EAA}" type="presOf" srcId="{3AB3229B-1954-4153-9478-7DCD425BAF04}" destId="{A6F13F3F-DA35-4A54-A229-610A89C64753}" srcOrd="1" destOrd="0" presId="urn:microsoft.com/office/officeart/2005/8/layout/radial5"/>
    <dgm:cxn modelId="{2FABD770-6ABB-43C9-9272-815560F44557}" type="presOf" srcId="{8D27EB4F-5A81-488A-ACE8-25CEFF00F1B3}" destId="{56ED446C-A573-49F2-91A8-BC76F56A6E99}" srcOrd="0" destOrd="0" presId="urn:microsoft.com/office/officeart/2005/8/layout/radial5"/>
    <dgm:cxn modelId="{B7EFD849-1A95-4D9A-B727-EDDB6D28D796}" srcId="{F3189DC0-1D85-4F12-9C3C-3A04047A7DAE}" destId="{F923585E-3213-431B-8F9D-8D9FE6F70525}" srcOrd="0" destOrd="0" parTransId="{7DD2E202-C157-4A9B-B82C-48BC97CEA4EE}" sibTransId="{161013D5-FC13-4F4A-821B-9A3B66C492C7}"/>
    <dgm:cxn modelId="{377532A3-920F-41BE-8532-A867E4A36D70}" type="presOf" srcId="{B6DFCE36-837A-4400-98E1-2EE74AAC365B}" destId="{EA259A5C-1734-4797-B9F0-C3B9CA423642}" srcOrd="0" destOrd="0" presId="urn:microsoft.com/office/officeart/2005/8/layout/radial5"/>
    <dgm:cxn modelId="{A91A5AC6-327A-4C43-A366-9CAA1B8D4F1F}" type="presOf" srcId="{CC61EC2F-35DE-451D-B531-A7614E79CC6B}" destId="{A9DE299C-6C77-48F2-A1F7-6C7B7CA455FD}" srcOrd="0" destOrd="0" presId="urn:microsoft.com/office/officeart/2005/8/layout/radial5"/>
    <dgm:cxn modelId="{11BCA4EB-197A-4E63-B3B3-7349A576ACD6}" type="presOf" srcId="{3AB3229B-1954-4153-9478-7DCD425BAF04}" destId="{7907BB14-A36F-4CC2-BF6A-3DDC385F3454}" srcOrd="0" destOrd="0" presId="urn:microsoft.com/office/officeart/2005/8/layout/radial5"/>
    <dgm:cxn modelId="{0D49A612-6E87-4139-B1BA-9E280C72B7D2}" srcId="{F923585E-3213-431B-8F9D-8D9FE6F70525}" destId="{36F79CA6-7C53-4AF8-9AF5-3BD283D2578E}" srcOrd="1" destOrd="0" parTransId="{1B92B35F-1E8E-47D4-8438-F0510CBB239C}" sibTransId="{072F639B-86DB-4F98-ADD6-3242E1A660E6}"/>
    <dgm:cxn modelId="{BAC09D1C-A6E2-46B7-AFBC-8A8CBCCDEC71}" type="presOf" srcId="{36F79CA6-7C53-4AF8-9AF5-3BD283D2578E}" destId="{CE700B55-CE40-4FB3-94F0-0FD535797A1A}" srcOrd="0" destOrd="0" presId="urn:microsoft.com/office/officeart/2005/8/layout/radial5"/>
    <dgm:cxn modelId="{ED6255A7-ADDD-41B5-886D-19F7B8C6CAB3}" srcId="{F923585E-3213-431B-8F9D-8D9FE6F70525}" destId="{8D27EB4F-5A81-488A-ACE8-25CEFF00F1B3}" srcOrd="5" destOrd="0" parTransId="{F188D51E-0358-45D2-991A-FAF2895597D3}" sibTransId="{0CDB301F-1057-436B-BD0F-A9FFF71A7069}"/>
    <dgm:cxn modelId="{1D6C771B-3DEA-429B-B1E8-57249D8E7B67}" type="presOf" srcId="{70990AB3-D255-414A-98C8-DE51E6774DD5}" destId="{CD4CAFC9-E899-48FE-BB38-4062513374B7}" srcOrd="1" destOrd="0" presId="urn:microsoft.com/office/officeart/2005/8/layout/radial5"/>
    <dgm:cxn modelId="{EB3E9D92-3413-4E08-B0BD-FBB2C4DF4B11}" type="presOf" srcId="{F188D51E-0358-45D2-991A-FAF2895597D3}" destId="{3F7386EA-3D2F-4595-A1BA-89EBE42CB795}" srcOrd="0" destOrd="0" presId="urn:microsoft.com/office/officeart/2005/8/layout/radial5"/>
    <dgm:cxn modelId="{5FEEE5F0-FFBE-49A3-88D1-1E77B273DA17}" srcId="{F923585E-3213-431B-8F9D-8D9FE6F70525}" destId="{B6DFCE36-837A-4400-98E1-2EE74AAC365B}" srcOrd="0" destOrd="0" parTransId="{E6AE9A50-E8AE-4ED4-8C09-BF6A18B7A682}" sibTransId="{DB9AE1E3-4B48-4D5B-AF62-08F5847B007C}"/>
    <dgm:cxn modelId="{56FF4542-EDA4-4059-8FC5-8B8448F30972}" type="presOf" srcId="{F188D51E-0358-45D2-991A-FAF2895597D3}" destId="{B0E9C0B0-8172-4343-8B3A-2159333267A7}" srcOrd="1" destOrd="0" presId="urn:microsoft.com/office/officeart/2005/8/layout/radial5"/>
    <dgm:cxn modelId="{2914E1E0-6C62-4806-A3A9-C1624EA62BCD}" type="presOf" srcId="{70990AB3-D255-414A-98C8-DE51E6774DD5}" destId="{C7F17DE4-309B-441B-A11D-44469419A729}" srcOrd="0" destOrd="0" presId="urn:microsoft.com/office/officeart/2005/8/layout/radial5"/>
    <dgm:cxn modelId="{F0E654E0-EE56-4BA1-93BA-A5E492129CAA}" srcId="{F923585E-3213-431B-8F9D-8D9FE6F70525}" destId="{CC61EC2F-35DE-451D-B531-A7614E79CC6B}" srcOrd="2" destOrd="0" parTransId="{3AB3229B-1954-4153-9478-7DCD425BAF04}" sibTransId="{0A7B8175-C9F2-4FF2-99ED-9ADE93A91956}"/>
    <dgm:cxn modelId="{177C286F-BF7E-4813-823E-625A8DA0D469}" type="presOf" srcId="{F3189DC0-1D85-4F12-9C3C-3A04047A7DAE}" destId="{8EF01A0C-C507-4EF5-8F9E-FC250D08749D}" srcOrd="0" destOrd="0" presId="urn:microsoft.com/office/officeart/2005/8/layout/radial5"/>
    <dgm:cxn modelId="{2F9FED9B-CB37-48BB-BAD7-045D8BDEB297}" type="presOf" srcId="{5C06A71E-8B29-4131-9BE2-5352D63E7139}" destId="{1F6BD8BF-07A3-461A-A772-39911CC840AF}" srcOrd="0" destOrd="0" presId="urn:microsoft.com/office/officeart/2005/8/layout/radial5"/>
    <dgm:cxn modelId="{5653FF2D-84EE-41DA-8F61-D267C00E07DA}" type="presOf" srcId="{DAABC71D-BB42-4317-AD48-38FCC446523F}" destId="{3C5A9CF3-17F0-40A6-AC22-32D824CBBF04}" srcOrd="0" destOrd="0" presId="urn:microsoft.com/office/officeart/2005/8/layout/radial5"/>
    <dgm:cxn modelId="{41B054F8-05A4-4CC0-8837-0A47ED43DB26}" type="presOf" srcId="{D117EB41-85BA-493E-AC33-91B0889AF20A}" destId="{FF7CBF4A-DD1C-4A18-BDDE-C0FD60277EF8}" srcOrd="0" destOrd="0" presId="urn:microsoft.com/office/officeart/2005/8/layout/radial5"/>
    <dgm:cxn modelId="{ACF26EB7-12C5-4330-AA18-F8340EE7121E}" type="presOf" srcId="{5C06A71E-8B29-4131-9BE2-5352D63E7139}" destId="{07805461-9586-40BE-92DD-75E22A939354}" srcOrd="1" destOrd="0" presId="urn:microsoft.com/office/officeart/2005/8/layout/radial5"/>
    <dgm:cxn modelId="{620DA0AD-192C-4E41-9853-9D4050402071}" type="presOf" srcId="{2F772C23-4853-43D1-B9C2-584E5392736E}" destId="{AA173ABA-C641-4ED5-B0C6-C6D19FDCF9DE}" srcOrd="0" destOrd="0" presId="urn:microsoft.com/office/officeart/2005/8/layout/radial5"/>
    <dgm:cxn modelId="{085944A3-3FDE-40E0-842E-4CB7A486B8A9}" type="presParOf" srcId="{8EF01A0C-C507-4EF5-8F9E-FC250D08749D}" destId="{A3BDB9DC-7365-4B05-9E54-69FD056E290D}" srcOrd="0" destOrd="0" presId="urn:microsoft.com/office/officeart/2005/8/layout/radial5"/>
    <dgm:cxn modelId="{CA1E52D0-A890-48B3-9E43-91C9E50CFDF0}" type="presParOf" srcId="{8EF01A0C-C507-4EF5-8F9E-FC250D08749D}" destId="{D1F4F9ED-3149-4B96-B347-C5C2BA616AEA}" srcOrd="1" destOrd="0" presId="urn:microsoft.com/office/officeart/2005/8/layout/radial5"/>
    <dgm:cxn modelId="{F12CF3DB-1A89-41BC-A369-09DFD48FC69F}" type="presParOf" srcId="{D1F4F9ED-3149-4B96-B347-C5C2BA616AEA}" destId="{143143F9-1A9C-4E53-8D86-B04DC6C76FD0}" srcOrd="0" destOrd="0" presId="urn:microsoft.com/office/officeart/2005/8/layout/radial5"/>
    <dgm:cxn modelId="{65375904-70FB-4031-8071-4F3E73ED5DB0}" type="presParOf" srcId="{8EF01A0C-C507-4EF5-8F9E-FC250D08749D}" destId="{EA259A5C-1734-4797-B9F0-C3B9CA423642}" srcOrd="2" destOrd="0" presId="urn:microsoft.com/office/officeart/2005/8/layout/radial5"/>
    <dgm:cxn modelId="{5AFABC7D-AF45-45A3-ADEA-F2EB02E44528}" type="presParOf" srcId="{8EF01A0C-C507-4EF5-8F9E-FC250D08749D}" destId="{DCCD05FB-2288-4646-8747-4490B054DAD3}" srcOrd="3" destOrd="0" presId="urn:microsoft.com/office/officeart/2005/8/layout/radial5"/>
    <dgm:cxn modelId="{DCA5DEAF-CB0C-4822-BC54-1DD45E86ADE5}" type="presParOf" srcId="{DCCD05FB-2288-4646-8747-4490B054DAD3}" destId="{58F71C93-93BE-4843-ADC9-3BF75DCB7E1C}" srcOrd="0" destOrd="0" presId="urn:microsoft.com/office/officeart/2005/8/layout/radial5"/>
    <dgm:cxn modelId="{4D6D5840-CBB3-4C29-8FF3-267C93EF261A}" type="presParOf" srcId="{8EF01A0C-C507-4EF5-8F9E-FC250D08749D}" destId="{CE700B55-CE40-4FB3-94F0-0FD535797A1A}" srcOrd="4" destOrd="0" presId="urn:microsoft.com/office/officeart/2005/8/layout/radial5"/>
    <dgm:cxn modelId="{7094E172-0814-44C9-A4C1-8FDBE172E783}" type="presParOf" srcId="{8EF01A0C-C507-4EF5-8F9E-FC250D08749D}" destId="{7907BB14-A36F-4CC2-BF6A-3DDC385F3454}" srcOrd="5" destOrd="0" presId="urn:microsoft.com/office/officeart/2005/8/layout/radial5"/>
    <dgm:cxn modelId="{4ADF7AAC-C9BE-46E1-8B20-A4CF9CE71971}" type="presParOf" srcId="{7907BB14-A36F-4CC2-BF6A-3DDC385F3454}" destId="{A6F13F3F-DA35-4A54-A229-610A89C64753}" srcOrd="0" destOrd="0" presId="urn:microsoft.com/office/officeart/2005/8/layout/radial5"/>
    <dgm:cxn modelId="{50FE780B-D4EB-48E0-9DAF-3595920F2959}" type="presParOf" srcId="{8EF01A0C-C507-4EF5-8F9E-FC250D08749D}" destId="{A9DE299C-6C77-48F2-A1F7-6C7B7CA455FD}" srcOrd="6" destOrd="0" presId="urn:microsoft.com/office/officeart/2005/8/layout/radial5"/>
    <dgm:cxn modelId="{062A321D-2C51-4C0E-9C8E-383C0FD3922F}" type="presParOf" srcId="{8EF01A0C-C507-4EF5-8F9E-FC250D08749D}" destId="{A3F746CB-4F29-434B-8223-C190F39C9B75}" srcOrd="7" destOrd="0" presId="urn:microsoft.com/office/officeart/2005/8/layout/radial5"/>
    <dgm:cxn modelId="{B232E712-3563-41F4-8D17-4530B2830023}" type="presParOf" srcId="{A3F746CB-4F29-434B-8223-C190F39C9B75}" destId="{CA0B5FC0-5722-4C4A-8326-EECBAF434DD1}" srcOrd="0" destOrd="0" presId="urn:microsoft.com/office/officeart/2005/8/layout/radial5"/>
    <dgm:cxn modelId="{AA14A64A-1BBC-4FCF-9EA2-BD396B2448EB}" type="presParOf" srcId="{8EF01A0C-C507-4EF5-8F9E-FC250D08749D}" destId="{3C5A9CF3-17F0-40A6-AC22-32D824CBBF04}" srcOrd="8" destOrd="0" presId="urn:microsoft.com/office/officeart/2005/8/layout/radial5"/>
    <dgm:cxn modelId="{5AB6D0BB-30E6-41A7-BF3D-81785287EADD}" type="presParOf" srcId="{8EF01A0C-C507-4EF5-8F9E-FC250D08749D}" destId="{C7F17DE4-309B-441B-A11D-44469419A729}" srcOrd="9" destOrd="0" presId="urn:microsoft.com/office/officeart/2005/8/layout/radial5"/>
    <dgm:cxn modelId="{41B8B0E3-A1BC-4153-8815-4A9B2E2B39E8}" type="presParOf" srcId="{C7F17DE4-309B-441B-A11D-44469419A729}" destId="{CD4CAFC9-E899-48FE-BB38-4062513374B7}" srcOrd="0" destOrd="0" presId="urn:microsoft.com/office/officeart/2005/8/layout/radial5"/>
    <dgm:cxn modelId="{DCF4E90E-7A0F-4B3D-B597-8262153D0A26}" type="presParOf" srcId="{8EF01A0C-C507-4EF5-8F9E-FC250D08749D}" destId="{AA173ABA-C641-4ED5-B0C6-C6D19FDCF9DE}" srcOrd="10" destOrd="0" presId="urn:microsoft.com/office/officeart/2005/8/layout/radial5"/>
    <dgm:cxn modelId="{A6A7C12B-7220-447D-A654-765FB53B0839}" type="presParOf" srcId="{8EF01A0C-C507-4EF5-8F9E-FC250D08749D}" destId="{3F7386EA-3D2F-4595-A1BA-89EBE42CB795}" srcOrd="11" destOrd="0" presId="urn:microsoft.com/office/officeart/2005/8/layout/radial5"/>
    <dgm:cxn modelId="{47CC6694-DE8C-4A5F-A645-04864E85ED80}" type="presParOf" srcId="{3F7386EA-3D2F-4595-A1BA-89EBE42CB795}" destId="{B0E9C0B0-8172-4343-8B3A-2159333267A7}" srcOrd="0" destOrd="0" presId="urn:microsoft.com/office/officeart/2005/8/layout/radial5"/>
    <dgm:cxn modelId="{F3D78F62-006D-4CF6-A38F-4167AD41875D}" type="presParOf" srcId="{8EF01A0C-C507-4EF5-8F9E-FC250D08749D}" destId="{56ED446C-A573-49F2-91A8-BC76F56A6E99}" srcOrd="12" destOrd="0" presId="urn:microsoft.com/office/officeart/2005/8/layout/radial5"/>
    <dgm:cxn modelId="{A141B3B7-9CCD-4153-8E25-DB2CC47824E1}" type="presParOf" srcId="{8EF01A0C-C507-4EF5-8F9E-FC250D08749D}" destId="{1F6BD8BF-07A3-461A-A772-39911CC840AF}" srcOrd="13" destOrd="0" presId="urn:microsoft.com/office/officeart/2005/8/layout/radial5"/>
    <dgm:cxn modelId="{E1CB63E2-BB64-414C-9AB6-E1C5A2A75F10}" type="presParOf" srcId="{1F6BD8BF-07A3-461A-A772-39911CC840AF}" destId="{07805461-9586-40BE-92DD-75E22A939354}" srcOrd="0" destOrd="0" presId="urn:microsoft.com/office/officeart/2005/8/layout/radial5"/>
    <dgm:cxn modelId="{019A873B-92D2-47C1-9054-0ACCB217512F}" type="presParOf" srcId="{8EF01A0C-C507-4EF5-8F9E-FC250D08749D}" destId="{FF7CBF4A-DD1C-4A18-BDDE-C0FD60277EF8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1D08C8-8500-4C4A-8E94-40AC68E51E0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27CE255D-30D0-4CA9-AA68-2333DD1362E2}">
      <dgm:prSet phldrT="[Текст]" phldr="1"/>
      <dgm:spPr/>
      <dgm:t>
        <a:bodyPr/>
        <a:lstStyle/>
        <a:p>
          <a:endParaRPr lang="ru-RU"/>
        </a:p>
      </dgm:t>
    </dgm:pt>
    <dgm:pt modelId="{63306B09-6E15-421C-8423-7F3E965AC626}" type="parTrans" cxnId="{3AAE4D02-20A1-48C3-84B0-1380B08EE401}">
      <dgm:prSet/>
      <dgm:spPr/>
      <dgm:t>
        <a:bodyPr/>
        <a:lstStyle/>
        <a:p>
          <a:endParaRPr lang="ru-RU"/>
        </a:p>
      </dgm:t>
    </dgm:pt>
    <dgm:pt modelId="{7D75C5D0-4D29-42FC-B06A-0E196DCC57CD}" type="sibTrans" cxnId="{3AAE4D02-20A1-48C3-84B0-1380B08EE401}">
      <dgm:prSet/>
      <dgm:spPr/>
      <dgm:t>
        <a:bodyPr/>
        <a:lstStyle/>
        <a:p>
          <a:endParaRPr lang="ru-RU"/>
        </a:p>
      </dgm:t>
    </dgm:pt>
    <dgm:pt modelId="{EFDECA56-28CA-43BE-9FEB-4D232C8BE354}">
      <dgm:prSet phldrT="[Текст]" phldr="1"/>
      <dgm:spPr/>
      <dgm:t>
        <a:bodyPr/>
        <a:lstStyle/>
        <a:p>
          <a:endParaRPr lang="ru-RU"/>
        </a:p>
      </dgm:t>
    </dgm:pt>
    <dgm:pt modelId="{86F08F9F-BD2B-4105-85C7-32E401B758FC}" type="parTrans" cxnId="{8CC9CAAB-95AF-4555-82F8-29EDA8478D3B}">
      <dgm:prSet/>
      <dgm:spPr/>
      <dgm:t>
        <a:bodyPr/>
        <a:lstStyle/>
        <a:p>
          <a:endParaRPr lang="ru-RU"/>
        </a:p>
      </dgm:t>
    </dgm:pt>
    <dgm:pt modelId="{AADD63C9-AFDA-41B1-97E6-5CB93B53C031}" type="sibTrans" cxnId="{8CC9CAAB-95AF-4555-82F8-29EDA8478D3B}">
      <dgm:prSet/>
      <dgm:spPr/>
      <dgm:t>
        <a:bodyPr/>
        <a:lstStyle/>
        <a:p>
          <a:endParaRPr lang="ru-RU"/>
        </a:p>
      </dgm:t>
    </dgm:pt>
    <dgm:pt modelId="{08E1E69D-3079-4ED1-9101-1D995FB40567}">
      <dgm:prSet phldrT="[Текст]" phldr="1"/>
      <dgm:spPr/>
      <dgm:t>
        <a:bodyPr/>
        <a:lstStyle/>
        <a:p>
          <a:endParaRPr lang="ru-RU"/>
        </a:p>
      </dgm:t>
    </dgm:pt>
    <dgm:pt modelId="{D7E1D361-8380-4BAB-BCF3-E4039867C16D}" type="parTrans" cxnId="{9BF22EED-5B2C-437E-9901-09D21F8FB653}">
      <dgm:prSet/>
      <dgm:spPr/>
      <dgm:t>
        <a:bodyPr/>
        <a:lstStyle/>
        <a:p>
          <a:endParaRPr lang="ru-RU"/>
        </a:p>
      </dgm:t>
    </dgm:pt>
    <dgm:pt modelId="{D979668C-B275-4A17-AA6E-EC194F66042C}" type="sibTrans" cxnId="{9BF22EED-5B2C-437E-9901-09D21F8FB653}">
      <dgm:prSet/>
      <dgm:spPr/>
      <dgm:t>
        <a:bodyPr/>
        <a:lstStyle/>
        <a:p>
          <a:endParaRPr lang="ru-RU"/>
        </a:p>
      </dgm:t>
    </dgm:pt>
    <dgm:pt modelId="{DACCC5EC-7B0B-4F50-A0DA-39C01C1E51DF}" type="pres">
      <dgm:prSet presAssocID="{491D08C8-8500-4C4A-8E94-40AC68E51E0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5CFD1F-F9F5-47DC-9933-43C1E188E19F}" type="pres">
      <dgm:prSet presAssocID="{27CE255D-30D0-4CA9-AA68-2333DD1362E2}" presName="parentLin" presStyleCnt="0"/>
      <dgm:spPr/>
    </dgm:pt>
    <dgm:pt modelId="{110B2BDB-4D44-4515-93CC-F8A0466695F2}" type="pres">
      <dgm:prSet presAssocID="{27CE255D-30D0-4CA9-AA68-2333DD1362E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D94BEDA-4798-407F-BE80-D4CD54E7CC48}" type="pres">
      <dgm:prSet presAssocID="{27CE255D-30D0-4CA9-AA68-2333DD1362E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F172D3-95B4-47C1-9A02-1763768BE4FA}" type="pres">
      <dgm:prSet presAssocID="{27CE255D-30D0-4CA9-AA68-2333DD1362E2}" presName="negativeSpace" presStyleCnt="0"/>
      <dgm:spPr/>
    </dgm:pt>
    <dgm:pt modelId="{CD013062-9871-41FF-9E50-767CE812F833}" type="pres">
      <dgm:prSet presAssocID="{27CE255D-30D0-4CA9-AA68-2333DD1362E2}" presName="childText" presStyleLbl="conFgAcc1" presStyleIdx="0" presStyleCnt="3">
        <dgm:presLayoutVars>
          <dgm:bulletEnabled val="1"/>
        </dgm:presLayoutVars>
      </dgm:prSet>
      <dgm:spPr/>
    </dgm:pt>
    <dgm:pt modelId="{5BEC1276-A2DF-499F-9D12-E91EC4FAD208}" type="pres">
      <dgm:prSet presAssocID="{7D75C5D0-4D29-42FC-B06A-0E196DCC57CD}" presName="spaceBetweenRectangles" presStyleCnt="0"/>
      <dgm:spPr/>
    </dgm:pt>
    <dgm:pt modelId="{803B3044-FD69-4213-9F7B-4E134E2861AE}" type="pres">
      <dgm:prSet presAssocID="{EFDECA56-28CA-43BE-9FEB-4D232C8BE354}" presName="parentLin" presStyleCnt="0"/>
      <dgm:spPr/>
    </dgm:pt>
    <dgm:pt modelId="{B78430E2-C7C3-4EAF-9403-FE80C4AC3F07}" type="pres">
      <dgm:prSet presAssocID="{EFDECA56-28CA-43BE-9FEB-4D232C8BE35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ECE356E-7177-4FF2-885C-436DAEE6AA04}" type="pres">
      <dgm:prSet presAssocID="{EFDECA56-28CA-43BE-9FEB-4D232C8BE35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8D2D51-EED8-4FED-970C-6652F3A64DBF}" type="pres">
      <dgm:prSet presAssocID="{EFDECA56-28CA-43BE-9FEB-4D232C8BE354}" presName="negativeSpace" presStyleCnt="0"/>
      <dgm:spPr/>
    </dgm:pt>
    <dgm:pt modelId="{51B09E47-9818-416D-B38B-56BB27816C78}" type="pres">
      <dgm:prSet presAssocID="{EFDECA56-28CA-43BE-9FEB-4D232C8BE354}" presName="childText" presStyleLbl="conFgAcc1" presStyleIdx="1" presStyleCnt="3">
        <dgm:presLayoutVars>
          <dgm:bulletEnabled val="1"/>
        </dgm:presLayoutVars>
      </dgm:prSet>
      <dgm:spPr/>
    </dgm:pt>
    <dgm:pt modelId="{4915B5E5-EE78-4E40-99A2-16978187DE99}" type="pres">
      <dgm:prSet presAssocID="{AADD63C9-AFDA-41B1-97E6-5CB93B53C031}" presName="spaceBetweenRectangles" presStyleCnt="0"/>
      <dgm:spPr/>
    </dgm:pt>
    <dgm:pt modelId="{88EC81FF-2411-4F29-BE13-6C4D0DA93B07}" type="pres">
      <dgm:prSet presAssocID="{08E1E69D-3079-4ED1-9101-1D995FB40567}" presName="parentLin" presStyleCnt="0"/>
      <dgm:spPr/>
    </dgm:pt>
    <dgm:pt modelId="{FDAA5EE6-D853-4E72-A363-305E9F8F699C}" type="pres">
      <dgm:prSet presAssocID="{08E1E69D-3079-4ED1-9101-1D995FB40567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CCBB1C62-6E0D-452D-840A-7FB97D7359B2}" type="pres">
      <dgm:prSet presAssocID="{08E1E69D-3079-4ED1-9101-1D995FB4056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6D6843-9B4B-4616-A310-8BD04DCC8078}" type="pres">
      <dgm:prSet presAssocID="{08E1E69D-3079-4ED1-9101-1D995FB40567}" presName="negativeSpace" presStyleCnt="0"/>
      <dgm:spPr/>
    </dgm:pt>
    <dgm:pt modelId="{C0323620-CC09-4AA4-803B-4FFACE4A0732}" type="pres">
      <dgm:prSet presAssocID="{08E1E69D-3079-4ED1-9101-1D995FB4056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BF22EED-5B2C-437E-9901-09D21F8FB653}" srcId="{491D08C8-8500-4C4A-8E94-40AC68E51E0E}" destId="{08E1E69D-3079-4ED1-9101-1D995FB40567}" srcOrd="2" destOrd="0" parTransId="{D7E1D361-8380-4BAB-BCF3-E4039867C16D}" sibTransId="{D979668C-B275-4A17-AA6E-EC194F66042C}"/>
    <dgm:cxn modelId="{8CC9CAAB-95AF-4555-82F8-29EDA8478D3B}" srcId="{491D08C8-8500-4C4A-8E94-40AC68E51E0E}" destId="{EFDECA56-28CA-43BE-9FEB-4D232C8BE354}" srcOrd="1" destOrd="0" parTransId="{86F08F9F-BD2B-4105-85C7-32E401B758FC}" sibTransId="{AADD63C9-AFDA-41B1-97E6-5CB93B53C031}"/>
    <dgm:cxn modelId="{3146845A-E762-48AF-B730-8C3CCE5E9B1D}" type="presOf" srcId="{27CE255D-30D0-4CA9-AA68-2333DD1362E2}" destId="{110B2BDB-4D44-4515-93CC-F8A0466695F2}" srcOrd="0" destOrd="0" presId="urn:microsoft.com/office/officeart/2005/8/layout/list1"/>
    <dgm:cxn modelId="{79DF3F06-4BCC-4CCC-B40D-DEF646394229}" type="presOf" srcId="{08E1E69D-3079-4ED1-9101-1D995FB40567}" destId="{FDAA5EE6-D853-4E72-A363-305E9F8F699C}" srcOrd="0" destOrd="0" presId="urn:microsoft.com/office/officeart/2005/8/layout/list1"/>
    <dgm:cxn modelId="{2CB7B3B1-4145-4CB2-A649-B3AB7198C4EF}" type="presOf" srcId="{491D08C8-8500-4C4A-8E94-40AC68E51E0E}" destId="{DACCC5EC-7B0B-4F50-A0DA-39C01C1E51DF}" srcOrd="0" destOrd="0" presId="urn:microsoft.com/office/officeart/2005/8/layout/list1"/>
    <dgm:cxn modelId="{E630A0EB-6D87-4513-9A2B-219481648FA8}" type="presOf" srcId="{EFDECA56-28CA-43BE-9FEB-4D232C8BE354}" destId="{B78430E2-C7C3-4EAF-9403-FE80C4AC3F07}" srcOrd="0" destOrd="0" presId="urn:microsoft.com/office/officeart/2005/8/layout/list1"/>
    <dgm:cxn modelId="{43031989-E49A-4BA0-A2AE-EC684CBF5246}" type="presOf" srcId="{08E1E69D-3079-4ED1-9101-1D995FB40567}" destId="{CCBB1C62-6E0D-452D-840A-7FB97D7359B2}" srcOrd="1" destOrd="0" presId="urn:microsoft.com/office/officeart/2005/8/layout/list1"/>
    <dgm:cxn modelId="{3AAE4D02-20A1-48C3-84B0-1380B08EE401}" srcId="{491D08C8-8500-4C4A-8E94-40AC68E51E0E}" destId="{27CE255D-30D0-4CA9-AA68-2333DD1362E2}" srcOrd="0" destOrd="0" parTransId="{63306B09-6E15-421C-8423-7F3E965AC626}" sibTransId="{7D75C5D0-4D29-42FC-B06A-0E196DCC57CD}"/>
    <dgm:cxn modelId="{C44F66CC-F1F9-4039-9C83-6B7A801B07F2}" type="presOf" srcId="{EFDECA56-28CA-43BE-9FEB-4D232C8BE354}" destId="{0ECE356E-7177-4FF2-885C-436DAEE6AA04}" srcOrd="1" destOrd="0" presId="urn:microsoft.com/office/officeart/2005/8/layout/list1"/>
    <dgm:cxn modelId="{871CFB88-1515-47A6-8736-17E80934881D}" type="presOf" srcId="{27CE255D-30D0-4CA9-AA68-2333DD1362E2}" destId="{0D94BEDA-4798-407F-BE80-D4CD54E7CC48}" srcOrd="1" destOrd="0" presId="urn:microsoft.com/office/officeart/2005/8/layout/list1"/>
    <dgm:cxn modelId="{07E22667-A01A-4297-A22C-63DC1FFB2A8B}" type="presParOf" srcId="{DACCC5EC-7B0B-4F50-A0DA-39C01C1E51DF}" destId="{865CFD1F-F9F5-47DC-9933-43C1E188E19F}" srcOrd="0" destOrd="0" presId="urn:microsoft.com/office/officeart/2005/8/layout/list1"/>
    <dgm:cxn modelId="{3E0EF1B9-4D07-4704-93F8-87D1A2202C29}" type="presParOf" srcId="{865CFD1F-F9F5-47DC-9933-43C1E188E19F}" destId="{110B2BDB-4D44-4515-93CC-F8A0466695F2}" srcOrd="0" destOrd="0" presId="urn:microsoft.com/office/officeart/2005/8/layout/list1"/>
    <dgm:cxn modelId="{9A3101CA-4F52-4B9B-95A3-A59594CDA672}" type="presParOf" srcId="{865CFD1F-F9F5-47DC-9933-43C1E188E19F}" destId="{0D94BEDA-4798-407F-BE80-D4CD54E7CC48}" srcOrd="1" destOrd="0" presId="urn:microsoft.com/office/officeart/2005/8/layout/list1"/>
    <dgm:cxn modelId="{4A758FD4-29F7-4344-90DD-213E53EA4497}" type="presParOf" srcId="{DACCC5EC-7B0B-4F50-A0DA-39C01C1E51DF}" destId="{DEF172D3-95B4-47C1-9A02-1763768BE4FA}" srcOrd="1" destOrd="0" presId="urn:microsoft.com/office/officeart/2005/8/layout/list1"/>
    <dgm:cxn modelId="{CFA379CF-4CF1-437C-8729-4DCFF7A1FD4A}" type="presParOf" srcId="{DACCC5EC-7B0B-4F50-A0DA-39C01C1E51DF}" destId="{CD013062-9871-41FF-9E50-767CE812F833}" srcOrd="2" destOrd="0" presId="urn:microsoft.com/office/officeart/2005/8/layout/list1"/>
    <dgm:cxn modelId="{D63414B0-31FC-48AD-B070-C5A3FF0451DB}" type="presParOf" srcId="{DACCC5EC-7B0B-4F50-A0DA-39C01C1E51DF}" destId="{5BEC1276-A2DF-499F-9D12-E91EC4FAD208}" srcOrd="3" destOrd="0" presId="urn:microsoft.com/office/officeart/2005/8/layout/list1"/>
    <dgm:cxn modelId="{99325C70-E6ED-4146-A8D7-FC4724F4731B}" type="presParOf" srcId="{DACCC5EC-7B0B-4F50-A0DA-39C01C1E51DF}" destId="{803B3044-FD69-4213-9F7B-4E134E2861AE}" srcOrd="4" destOrd="0" presId="urn:microsoft.com/office/officeart/2005/8/layout/list1"/>
    <dgm:cxn modelId="{DDBD7CA2-D015-4D7B-8D24-E67C5CCACB74}" type="presParOf" srcId="{803B3044-FD69-4213-9F7B-4E134E2861AE}" destId="{B78430E2-C7C3-4EAF-9403-FE80C4AC3F07}" srcOrd="0" destOrd="0" presId="urn:microsoft.com/office/officeart/2005/8/layout/list1"/>
    <dgm:cxn modelId="{96B88B46-E5B1-4CB2-AA1F-BA9522347ED6}" type="presParOf" srcId="{803B3044-FD69-4213-9F7B-4E134E2861AE}" destId="{0ECE356E-7177-4FF2-885C-436DAEE6AA04}" srcOrd="1" destOrd="0" presId="urn:microsoft.com/office/officeart/2005/8/layout/list1"/>
    <dgm:cxn modelId="{35FFFF9F-8F44-4D81-A93E-1DD4C6F804DD}" type="presParOf" srcId="{DACCC5EC-7B0B-4F50-A0DA-39C01C1E51DF}" destId="{078D2D51-EED8-4FED-970C-6652F3A64DBF}" srcOrd="5" destOrd="0" presId="urn:microsoft.com/office/officeart/2005/8/layout/list1"/>
    <dgm:cxn modelId="{2A5AD1B9-4202-4CA5-8D16-A3A7AB3DAD8E}" type="presParOf" srcId="{DACCC5EC-7B0B-4F50-A0DA-39C01C1E51DF}" destId="{51B09E47-9818-416D-B38B-56BB27816C78}" srcOrd="6" destOrd="0" presId="urn:microsoft.com/office/officeart/2005/8/layout/list1"/>
    <dgm:cxn modelId="{B36A900C-8582-4C00-B08B-C9094C5D6D31}" type="presParOf" srcId="{DACCC5EC-7B0B-4F50-A0DA-39C01C1E51DF}" destId="{4915B5E5-EE78-4E40-99A2-16978187DE99}" srcOrd="7" destOrd="0" presId="urn:microsoft.com/office/officeart/2005/8/layout/list1"/>
    <dgm:cxn modelId="{09A6D355-B30D-4DD8-8D90-492D81EAADDE}" type="presParOf" srcId="{DACCC5EC-7B0B-4F50-A0DA-39C01C1E51DF}" destId="{88EC81FF-2411-4F29-BE13-6C4D0DA93B07}" srcOrd="8" destOrd="0" presId="urn:microsoft.com/office/officeart/2005/8/layout/list1"/>
    <dgm:cxn modelId="{E67B1EB3-74D2-4270-A63A-297C39FD2BC7}" type="presParOf" srcId="{88EC81FF-2411-4F29-BE13-6C4D0DA93B07}" destId="{FDAA5EE6-D853-4E72-A363-305E9F8F699C}" srcOrd="0" destOrd="0" presId="urn:microsoft.com/office/officeart/2005/8/layout/list1"/>
    <dgm:cxn modelId="{DAE238C0-AE27-48DD-B9AF-18B6F7D98453}" type="presParOf" srcId="{88EC81FF-2411-4F29-BE13-6C4D0DA93B07}" destId="{CCBB1C62-6E0D-452D-840A-7FB97D7359B2}" srcOrd="1" destOrd="0" presId="urn:microsoft.com/office/officeart/2005/8/layout/list1"/>
    <dgm:cxn modelId="{E1AB935B-FF91-4105-90B1-ADA5B33A5301}" type="presParOf" srcId="{DACCC5EC-7B0B-4F50-A0DA-39C01C1E51DF}" destId="{B56D6843-9B4B-4616-A310-8BD04DCC8078}" srcOrd="9" destOrd="0" presId="urn:microsoft.com/office/officeart/2005/8/layout/list1"/>
    <dgm:cxn modelId="{B3065B9D-76AE-4B47-80CE-85E9C839A011}" type="presParOf" srcId="{DACCC5EC-7B0B-4F50-A0DA-39C01C1E51DF}" destId="{C0323620-CC09-4AA4-803B-4FFACE4A073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DEA10A8-7A64-48AA-B605-2CF839BC1213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AB148C7-9905-434A-B3EA-AD7168AAD8D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Розвиток творчих здібностей включає і розвиток мислення – вміння узагальнювати, перетворювати знання в гнучкі системи, творчо </a:t>
          </a:r>
          <a:r>
            <a:rPr lang="ru-RU" sz="1600" b="1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аналізувати</a:t>
          </a:r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ситуацію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FA97A7-965B-4E56-89BA-E80BBA33D057}" type="parTrans" cxnId="{BEC7306A-2A57-46AD-8271-E827E0E513F1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EDD1A7-AD60-41D4-A485-AE1D2A72951E}" type="sibTrans" cxnId="{BEC7306A-2A57-46AD-8271-E827E0E513F1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C1BD27-6B8E-4ECF-9206-672A2EAB9240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Розвивати творчість – означає виховувати у дітей інтерес до знань, самостійність у навчанні. Учень добре вчиться лише тоді, коли він переживає успіх, хоча б невеликий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BC4128-D8B2-4CFC-B461-D4C7D5A0B291}" type="parTrans" cxnId="{3919624A-9CEA-499B-BCEB-EB0459EAB6A2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5E5F15-DC9E-4AC1-AAD2-3B2E78DC77C4}" type="sibTrans" cxnId="{3919624A-9CEA-499B-BCEB-EB0459EAB6A2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D5F973-D96A-443F-8AA8-D5425E54B499}">
      <dgm:prSet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Розвиток творчих здібностей – це вміння використовувати знання в нестандартних ситуаціях, розвиток </a:t>
          </a:r>
          <a:r>
            <a:rPr lang="ru-RU" sz="1600" b="1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психічних</a:t>
          </a:r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процесів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69A83F-4946-4FDE-8619-332BD6491083}" type="parTrans" cxnId="{8A65F7F1-E633-47FF-8A98-39BED0718288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7DA194-202A-4C86-90B4-16CD55D36CCC}" type="sibTrans" cxnId="{8A65F7F1-E633-47FF-8A98-39BED0718288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F8754B-F651-4BD1-9915-7D6A53CC83C1}" type="pres">
      <dgm:prSet presAssocID="{FDEA10A8-7A64-48AA-B605-2CF839BC121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E64437-6AC5-4C06-A9D0-D907BEA4C96E}" type="pres">
      <dgm:prSet presAssocID="{4CD5F973-D96A-443F-8AA8-D5425E54B499}" presName="parentLin" presStyleCnt="0"/>
      <dgm:spPr/>
    </dgm:pt>
    <dgm:pt modelId="{68776BB5-56EC-4E1A-8C02-BC44D2C2450B}" type="pres">
      <dgm:prSet presAssocID="{4CD5F973-D96A-443F-8AA8-D5425E54B49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FE389B1-517C-49C1-B114-DE630EA5D644}" type="pres">
      <dgm:prSet presAssocID="{4CD5F973-D96A-443F-8AA8-D5425E54B49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1B2DA4-BFE9-4993-97BE-C0ACBD0B9CED}" type="pres">
      <dgm:prSet presAssocID="{4CD5F973-D96A-443F-8AA8-D5425E54B499}" presName="negativeSpace" presStyleCnt="0"/>
      <dgm:spPr/>
    </dgm:pt>
    <dgm:pt modelId="{46CE2988-934F-4051-B7BA-542DEE700342}" type="pres">
      <dgm:prSet presAssocID="{4CD5F973-D96A-443F-8AA8-D5425E54B499}" presName="childText" presStyleLbl="conFgAcc1" presStyleIdx="0" presStyleCnt="3">
        <dgm:presLayoutVars>
          <dgm:bulletEnabled val="1"/>
        </dgm:presLayoutVars>
      </dgm:prSet>
      <dgm:spPr/>
    </dgm:pt>
    <dgm:pt modelId="{542C1DF0-CB94-49A9-9E8A-A52196937B06}" type="pres">
      <dgm:prSet presAssocID="{2A7DA194-202A-4C86-90B4-16CD55D36CCC}" presName="spaceBetweenRectangles" presStyleCnt="0"/>
      <dgm:spPr/>
    </dgm:pt>
    <dgm:pt modelId="{0CBE6C68-09D7-4577-A436-209D5E531C78}" type="pres">
      <dgm:prSet presAssocID="{0AB148C7-9905-434A-B3EA-AD7168AAD8D1}" presName="parentLin" presStyleCnt="0"/>
      <dgm:spPr/>
    </dgm:pt>
    <dgm:pt modelId="{9701B6C4-8EF5-4637-A12B-84F381F0FB9B}" type="pres">
      <dgm:prSet presAssocID="{0AB148C7-9905-434A-B3EA-AD7168AAD8D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4667296-AFE7-4E02-ACBB-E48D6BFC7AE9}" type="pres">
      <dgm:prSet presAssocID="{0AB148C7-9905-434A-B3EA-AD7168AAD8D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8735EA-EA8D-4ACC-A819-1C443220D3BB}" type="pres">
      <dgm:prSet presAssocID="{0AB148C7-9905-434A-B3EA-AD7168AAD8D1}" presName="negativeSpace" presStyleCnt="0"/>
      <dgm:spPr/>
    </dgm:pt>
    <dgm:pt modelId="{6E9D1C62-ED2E-4AD6-8AF3-E1386A50E10F}" type="pres">
      <dgm:prSet presAssocID="{0AB148C7-9905-434A-B3EA-AD7168AAD8D1}" presName="childText" presStyleLbl="conFgAcc1" presStyleIdx="1" presStyleCnt="3">
        <dgm:presLayoutVars>
          <dgm:bulletEnabled val="1"/>
        </dgm:presLayoutVars>
      </dgm:prSet>
      <dgm:spPr/>
    </dgm:pt>
    <dgm:pt modelId="{C79FA710-7FCA-4CB0-9AFD-9E895E27A3A3}" type="pres">
      <dgm:prSet presAssocID="{87EDD1A7-AD60-41D4-A485-AE1D2A72951E}" presName="spaceBetweenRectangles" presStyleCnt="0"/>
      <dgm:spPr/>
    </dgm:pt>
    <dgm:pt modelId="{FC6E1818-B79E-43C9-86BB-297A992B95C0}" type="pres">
      <dgm:prSet presAssocID="{4BC1BD27-6B8E-4ECF-9206-672A2EAB9240}" presName="parentLin" presStyleCnt="0"/>
      <dgm:spPr/>
    </dgm:pt>
    <dgm:pt modelId="{D076859E-8199-44C0-9AE4-2148CA560B78}" type="pres">
      <dgm:prSet presAssocID="{4BC1BD27-6B8E-4ECF-9206-672A2EAB9240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E4E4B4CF-281A-47F8-A97C-190A0D403B60}" type="pres">
      <dgm:prSet presAssocID="{4BC1BD27-6B8E-4ECF-9206-672A2EAB924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D60455-78D6-4EA7-AFF8-D0021C1CAB98}" type="pres">
      <dgm:prSet presAssocID="{4BC1BD27-6B8E-4ECF-9206-672A2EAB9240}" presName="negativeSpace" presStyleCnt="0"/>
      <dgm:spPr/>
    </dgm:pt>
    <dgm:pt modelId="{A429B390-6730-4497-A9E6-3D7D4DC45B1C}" type="pres">
      <dgm:prSet presAssocID="{4BC1BD27-6B8E-4ECF-9206-672A2EAB924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527FC51-F09D-4007-A788-63F14CEFA7BD}" type="presOf" srcId="{0AB148C7-9905-434A-B3EA-AD7168AAD8D1}" destId="{9701B6C4-8EF5-4637-A12B-84F381F0FB9B}" srcOrd="0" destOrd="0" presId="urn:microsoft.com/office/officeart/2005/8/layout/list1"/>
    <dgm:cxn modelId="{F6F9A397-6E95-429A-9B41-BBE559D2013F}" type="presOf" srcId="{0AB148C7-9905-434A-B3EA-AD7168AAD8D1}" destId="{44667296-AFE7-4E02-ACBB-E48D6BFC7AE9}" srcOrd="1" destOrd="0" presId="urn:microsoft.com/office/officeart/2005/8/layout/list1"/>
    <dgm:cxn modelId="{DD806B42-F57B-4E4D-8E1C-6040B02EBD66}" type="presOf" srcId="{4BC1BD27-6B8E-4ECF-9206-672A2EAB9240}" destId="{D076859E-8199-44C0-9AE4-2148CA560B78}" srcOrd="0" destOrd="0" presId="urn:microsoft.com/office/officeart/2005/8/layout/list1"/>
    <dgm:cxn modelId="{BEC7306A-2A57-46AD-8271-E827E0E513F1}" srcId="{FDEA10A8-7A64-48AA-B605-2CF839BC1213}" destId="{0AB148C7-9905-434A-B3EA-AD7168AAD8D1}" srcOrd="1" destOrd="0" parTransId="{A2FA97A7-965B-4E56-89BA-E80BBA33D057}" sibTransId="{87EDD1A7-AD60-41D4-A485-AE1D2A72951E}"/>
    <dgm:cxn modelId="{47306707-C8C7-4C48-AE0E-63DDBF76D648}" type="presOf" srcId="{FDEA10A8-7A64-48AA-B605-2CF839BC1213}" destId="{97F8754B-F651-4BD1-9915-7D6A53CC83C1}" srcOrd="0" destOrd="0" presId="urn:microsoft.com/office/officeart/2005/8/layout/list1"/>
    <dgm:cxn modelId="{646A73CC-0DD4-4272-BFAE-846A2D117CFB}" type="presOf" srcId="{4BC1BD27-6B8E-4ECF-9206-672A2EAB9240}" destId="{E4E4B4CF-281A-47F8-A97C-190A0D403B60}" srcOrd="1" destOrd="0" presId="urn:microsoft.com/office/officeart/2005/8/layout/list1"/>
    <dgm:cxn modelId="{47766EAE-574E-4239-A9C0-35CCDF485C34}" type="presOf" srcId="{4CD5F973-D96A-443F-8AA8-D5425E54B499}" destId="{68776BB5-56EC-4E1A-8C02-BC44D2C2450B}" srcOrd="0" destOrd="0" presId="urn:microsoft.com/office/officeart/2005/8/layout/list1"/>
    <dgm:cxn modelId="{8A65F7F1-E633-47FF-8A98-39BED0718288}" srcId="{FDEA10A8-7A64-48AA-B605-2CF839BC1213}" destId="{4CD5F973-D96A-443F-8AA8-D5425E54B499}" srcOrd="0" destOrd="0" parTransId="{0069A83F-4946-4FDE-8619-332BD6491083}" sibTransId="{2A7DA194-202A-4C86-90B4-16CD55D36CCC}"/>
    <dgm:cxn modelId="{3919624A-9CEA-499B-BCEB-EB0459EAB6A2}" srcId="{FDEA10A8-7A64-48AA-B605-2CF839BC1213}" destId="{4BC1BD27-6B8E-4ECF-9206-672A2EAB9240}" srcOrd="2" destOrd="0" parTransId="{51BC4128-D8B2-4CFC-B461-D4C7D5A0B291}" sibTransId="{B65E5F15-DC9E-4AC1-AAD2-3B2E78DC77C4}"/>
    <dgm:cxn modelId="{79BF638E-67BA-4116-A0E6-ABA8A669E245}" type="presOf" srcId="{4CD5F973-D96A-443F-8AA8-D5425E54B499}" destId="{DFE389B1-517C-49C1-B114-DE630EA5D644}" srcOrd="1" destOrd="0" presId="urn:microsoft.com/office/officeart/2005/8/layout/list1"/>
    <dgm:cxn modelId="{718DAB16-04EF-4BBA-81E2-47CCB19FD86B}" type="presParOf" srcId="{97F8754B-F651-4BD1-9915-7D6A53CC83C1}" destId="{17E64437-6AC5-4C06-A9D0-D907BEA4C96E}" srcOrd="0" destOrd="0" presId="urn:microsoft.com/office/officeart/2005/8/layout/list1"/>
    <dgm:cxn modelId="{9448AD71-415B-45CD-AEBA-11C28339476B}" type="presParOf" srcId="{17E64437-6AC5-4C06-A9D0-D907BEA4C96E}" destId="{68776BB5-56EC-4E1A-8C02-BC44D2C2450B}" srcOrd="0" destOrd="0" presId="urn:microsoft.com/office/officeart/2005/8/layout/list1"/>
    <dgm:cxn modelId="{77D05992-B485-4A48-881B-A6C0C0D35873}" type="presParOf" srcId="{17E64437-6AC5-4C06-A9D0-D907BEA4C96E}" destId="{DFE389B1-517C-49C1-B114-DE630EA5D644}" srcOrd="1" destOrd="0" presId="urn:microsoft.com/office/officeart/2005/8/layout/list1"/>
    <dgm:cxn modelId="{ADE49308-3BEE-4FE2-9859-BF3EC14CE6C9}" type="presParOf" srcId="{97F8754B-F651-4BD1-9915-7D6A53CC83C1}" destId="{631B2DA4-BFE9-4993-97BE-C0ACBD0B9CED}" srcOrd="1" destOrd="0" presId="urn:microsoft.com/office/officeart/2005/8/layout/list1"/>
    <dgm:cxn modelId="{0131D27D-0555-464B-8AA8-0CD897C81359}" type="presParOf" srcId="{97F8754B-F651-4BD1-9915-7D6A53CC83C1}" destId="{46CE2988-934F-4051-B7BA-542DEE700342}" srcOrd="2" destOrd="0" presId="urn:microsoft.com/office/officeart/2005/8/layout/list1"/>
    <dgm:cxn modelId="{4C64D0E4-D3E6-4C18-AADA-810FA3DB018C}" type="presParOf" srcId="{97F8754B-F651-4BD1-9915-7D6A53CC83C1}" destId="{542C1DF0-CB94-49A9-9E8A-A52196937B06}" srcOrd="3" destOrd="0" presId="urn:microsoft.com/office/officeart/2005/8/layout/list1"/>
    <dgm:cxn modelId="{EB886B52-36DC-45D0-938B-FC8671F15B65}" type="presParOf" srcId="{97F8754B-F651-4BD1-9915-7D6A53CC83C1}" destId="{0CBE6C68-09D7-4577-A436-209D5E531C78}" srcOrd="4" destOrd="0" presId="urn:microsoft.com/office/officeart/2005/8/layout/list1"/>
    <dgm:cxn modelId="{67DA0C17-6733-4192-BF26-05D4155F53DF}" type="presParOf" srcId="{0CBE6C68-09D7-4577-A436-209D5E531C78}" destId="{9701B6C4-8EF5-4637-A12B-84F381F0FB9B}" srcOrd="0" destOrd="0" presId="urn:microsoft.com/office/officeart/2005/8/layout/list1"/>
    <dgm:cxn modelId="{E946C4D9-5A5C-4B8D-BADF-8C158D17B8EF}" type="presParOf" srcId="{0CBE6C68-09D7-4577-A436-209D5E531C78}" destId="{44667296-AFE7-4E02-ACBB-E48D6BFC7AE9}" srcOrd="1" destOrd="0" presId="urn:microsoft.com/office/officeart/2005/8/layout/list1"/>
    <dgm:cxn modelId="{C8C6A7BF-FB72-429E-A801-2CC83A10DBE2}" type="presParOf" srcId="{97F8754B-F651-4BD1-9915-7D6A53CC83C1}" destId="{D98735EA-EA8D-4ACC-A819-1C443220D3BB}" srcOrd="5" destOrd="0" presId="urn:microsoft.com/office/officeart/2005/8/layout/list1"/>
    <dgm:cxn modelId="{96343223-125C-4313-9C24-4963902C77B5}" type="presParOf" srcId="{97F8754B-F651-4BD1-9915-7D6A53CC83C1}" destId="{6E9D1C62-ED2E-4AD6-8AF3-E1386A50E10F}" srcOrd="6" destOrd="0" presId="urn:microsoft.com/office/officeart/2005/8/layout/list1"/>
    <dgm:cxn modelId="{ADCEE7A3-0A50-418A-B34B-87E6F7BFC230}" type="presParOf" srcId="{97F8754B-F651-4BD1-9915-7D6A53CC83C1}" destId="{C79FA710-7FCA-4CB0-9AFD-9E895E27A3A3}" srcOrd="7" destOrd="0" presId="urn:microsoft.com/office/officeart/2005/8/layout/list1"/>
    <dgm:cxn modelId="{968DBDE7-AD7F-43A5-8D5C-C42395FF92C6}" type="presParOf" srcId="{97F8754B-F651-4BD1-9915-7D6A53CC83C1}" destId="{FC6E1818-B79E-43C9-86BB-297A992B95C0}" srcOrd="8" destOrd="0" presId="urn:microsoft.com/office/officeart/2005/8/layout/list1"/>
    <dgm:cxn modelId="{16FEAB10-0571-47B0-8367-203C7487F23A}" type="presParOf" srcId="{FC6E1818-B79E-43C9-86BB-297A992B95C0}" destId="{D076859E-8199-44C0-9AE4-2148CA560B78}" srcOrd="0" destOrd="0" presId="urn:microsoft.com/office/officeart/2005/8/layout/list1"/>
    <dgm:cxn modelId="{EED1D389-BEE3-4C28-BDD2-BE7749F39F67}" type="presParOf" srcId="{FC6E1818-B79E-43C9-86BB-297A992B95C0}" destId="{E4E4B4CF-281A-47F8-A97C-190A0D403B60}" srcOrd="1" destOrd="0" presId="urn:microsoft.com/office/officeart/2005/8/layout/list1"/>
    <dgm:cxn modelId="{30E9D0C6-4E79-4009-8E60-B33A2C92300E}" type="presParOf" srcId="{97F8754B-F651-4BD1-9915-7D6A53CC83C1}" destId="{F7D60455-78D6-4EA7-AFF8-D0021C1CAB98}" srcOrd="9" destOrd="0" presId="urn:microsoft.com/office/officeart/2005/8/layout/list1"/>
    <dgm:cxn modelId="{DC8E9A8C-DC6C-4E65-8B81-4A9896E77020}" type="presParOf" srcId="{97F8754B-F651-4BD1-9915-7D6A53CC83C1}" destId="{A429B390-6730-4497-A9E6-3D7D4DC45B1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D79B2FB-FF41-4590-B2FC-08AF8868E97F}" type="doc">
      <dgm:prSet loTypeId="urn:microsoft.com/office/officeart/2005/8/layout/bProcess4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0405A3DD-2D8C-42D4-906A-83A3B2733EB1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u="sng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кожному занятті  ставлю  </a:t>
          </a:r>
          <a:r>
            <a:rPr lang="ru-RU" sz="1800" b="1" u="sng" dirty="0" err="1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такі</a:t>
          </a:r>
          <a:r>
            <a:rPr lang="ru-RU" sz="1800" b="1" u="sng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800" b="1" u="sng" dirty="0" err="1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завдання</a:t>
          </a:r>
          <a:endParaRPr lang="ru-RU" sz="1800" b="1" u="sng" dirty="0">
            <a:solidFill>
              <a:schemeClr val="accent3">
                <a:lumMod val="20000"/>
                <a:lumOff val="8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E00894-D1FE-4807-8F40-1BD99FB99964}" type="parTrans" cxnId="{6657695E-8784-4621-8BF2-274D19E32E55}">
      <dgm:prSet/>
      <dgm:spPr/>
      <dgm:t>
        <a:bodyPr/>
        <a:lstStyle/>
        <a:p>
          <a:endParaRPr lang="ru-RU"/>
        </a:p>
      </dgm:t>
    </dgm:pt>
    <dgm:pt modelId="{40F4DCBE-C3EC-4545-B552-CD6FB7C792F7}" type="sibTrans" cxnId="{6657695E-8784-4621-8BF2-274D19E32E55}">
      <dgm:prSet/>
      <dgm:spPr/>
      <dgm:t>
        <a:bodyPr/>
        <a:lstStyle/>
        <a:p>
          <a:endParaRPr lang="ru-RU"/>
        </a:p>
      </dgm:t>
    </dgm:pt>
    <dgm:pt modelId="{2A5B5C48-0FC2-456D-8540-92BC176FBAA9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Збагачувати</a:t>
          </a:r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знання школярів про природу, суспільне життя, трудову діяльність людей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E6DDF3-51D2-4D19-94B6-DCE3D1427522}" type="parTrans" cxnId="{CFDE4408-5AD5-4B1B-96A9-92EE927D0933}">
      <dgm:prSet/>
      <dgm:spPr/>
      <dgm:t>
        <a:bodyPr/>
        <a:lstStyle/>
        <a:p>
          <a:endParaRPr lang="ru-RU"/>
        </a:p>
      </dgm:t>
    </dgm:pt>
    <dgm:pt modelId="{052141E6-482C-4104-9FB7-7247729CE79B}" type="sibTrans" cxnId="{CFDE4408-5AD5-4B1B-96A9-92EE927D0933}">
      <dgm:prSet/>
      <dgm:spPr/>
      <dgm:t>
        <a:bodyPr/>
        <a:lstStyle/>
        <a:p>
          <a:endParaRPr lang="ru-RU"/>
        </a:p>
      </dgm:t>
    </dgm:pt>
    <dgm:pt modelId="{E46672AC-E8DD-408C-9552-666F73DAD33D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Розвивати</a:t>
          </a:r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різні види пам'яті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DAA4F-5AC1-431A-9958-8EFA7225BB4B}" type="parTrans" cxnId="{5699E788-E518-4237-89AF-75E908A8DAFE}">
      <dgm:prSet/>
      <dgm:spPr/>
      <dgm:t>
        <a:bodyPr/>
        <a:lstStyle/>
        <a:p>
          <a:endParaRPr lang="ru-RU"/>
        </a:p>
      </dgm:t>
    </dgm:pt>
    <dgm:pt modelId="{3E67CC31-C028-475C-B640-5EC7F9E089CF}" type="sibTrans" cxnId="{5699E788-E518-4237-89AF-75E908A8DAFE}">
      <dgm:prSet/>
      <dgm:spPr/>
      <dgm:t>
        <a:bodyPr/>
        <a:lstStyle/>
        <a:p>
          <a:endParaRPr lang="ru-RU"/>
        </a:p>
      </dgm:t>
    </dgm:pt>
    <dgm:pt modelId="{6E1BFA33-6EDB-40AA-9593-0D9CCCED11DE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Розвивати</a:t>
          </a:r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уяву і фантазію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CD22D8-1300-4A12-93B1-2A5CA31282B8}" type="parTrans" cxnId="{890B16AC-5A22-4CA6-AC06-813C082BDF00}">
      <dgm:prSet/>
      <dgm:spPr/>
      <dgm:t>
        <a:bodyPr/>
        <a:lstStyle/>
        <a:p>
          <a:endParaRPr lang="ru-RU"/>
        </a:p>
      </dgm:t>
    </dgm:pt>
    <dgm:pt modelId="{C965DC4C-5E69-4B86-ACC4-43939CF2D4A3}" type="sibTrans" cxnId="{890B16AC-5A22-4CA6-AC06-813C082BDF00}">
      <dgm:prSet/>
      <dgm:spPr/>
      <dgm:t>
        <a:bodyPr/>
        <a:lstStyle/>
        <a:p>
          <a:endParaRPr lang="ru-RU"/>
        </a:p>
      </dgm:t>
    </dgm:pt>
    <dgm:pt modelId="{B3394267-ED61-4B21-817A-4EF05DC235B3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Розвивати</a:t>
          </a:r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увагу, спостережливість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CE5ADD-C7D7-4B96-93E6-1B4C54C27E16}" type="parTrans" cxnId="{C3C3E107-2C55-443B-8ED3-B7DAC0C93CBC}">
      <dgm:prSet/>
      <dgm:spPr/>
      <dgm:t>
        <a:bodyPr/>
        <a:lstStyle/>
        <a:p>
          <a:endParaRPr lang="ru-RU"/>
        </a:p>
      </dgm:t>
    </dgm:pt>
    <dgm:pt modelId="{C6FEBAB2-F6E3-4B24-BFB8-9D1954CBBC05}" type="sibTrans" cxnId="{C3C3E107-2C55-443B-8ED3-B7DAC0C93CBC}">
      <dgm:prSet/>
      <dgm:spPr/>
      <dgm:t>
        <a:bodyPr/>
        <a:lstStyle/>
        <a:p>
          <a:endParaRPr lang="ru-RU"/>
        </a:p>
      </dgm:t>
    </dgm:pt>
    <dgm:pt modelId="{D754C6A5-CC92-49ED-B502-0AF2D65B1D7F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Формувати</a:t>
          </a:r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мовленнєві вміння, </a:t>
          </a:r>
          <a:r>
            <a:rPr lang="ru-RU" sz="16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комунікативно</a:t>
          </a:r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творчі здібності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8CCAEF-387D-492B-BC09-27799B97676F}" type="parTrans" cxnId="{5DDA62FD-5E8B-4911-B30C-02485E5E650E}">
      <dgm:prSet/>
      <dgm:spPr/>
      <dgm:t>
        <a:bodyPr/>
        <a:lstStyle/>
        <a:p>
          <a:endParaRPr lang="ru-RU"/>
        </a:p>
      </dgm:t>
    </dgm:pt>
    <dgm:pt modelId="{3FD706EF-8977-4C80-84CC-719862075C33}" type="sibTrans" cxnId="{5DDA62FD-5E8B-4911-B30C-02485E5E650E}">
      <dgm:prSet/>
      <dgm:spPr/>
      <dgm:t>
        <a:bodyPr/>
        <a:lstStyle/>
        <a:p>
          <a:endParaRPr lang="ru-RU"/>
        </a:p>
      </dgm:t>
    </dgm:pt>
    <dgm:pt modelId="{44EC599C-EDD8-43FF-BB36-321921155A4A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Пробуджувати</a:t>
          </a:r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інтерес до навчання, робити його цікавим, пізнавальним, розвивальним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80935D-2DA0-4582-A55F-AA3B1E5E7F70}" type="parTrans" cxnId="{414EB1DD-CF30-4DE3-9ADD-0CA563D53406}">
      <dgm:prSet/>
      <dgm:spPr/>
      <dgm:t>
        <a:bodyPr/>
        <a:lstStyle/>
        <a:p>
          <a:endParaRPr lang="ru-RU"/>
        </a:p>
      </dgm:t>
    </dgm:pt>
    <dgm:pt modelId="{8329523B-A124-45F3-9201-529BD1DF4518}" type="sibTrans" cxnId="{414EB1DD-CF30-4DE3-9ADD-0CA563D53406}">
      <dgm:prSet/>
      <dgm:spPr/>
      <dgm:t>
        <a:bodyPr/>
        <a:lstStyle/>
        <a:p>
          <a:endParaRPr lang="ru-RU"/>
        </a:p>
      </dgm:t>
    </dgm:pt>
    <dgm:pt modelId="{8E02B417-4867-41B2-9578-B66EE291463E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Розвивати</a:t>
          </a:r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творче мислення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B415CD-D653-422E-9A94-E03294CFD710}" type="parTrans" cxnId="{BF344D96-E3C3-44E0-83B9-30DA1F79CC96}">
      <dgm:prSet/>
      <dgm:spPr/>
      <dgm:t>
        <a:bodyPr/>
        <a:lstStyle/>
        <a:p>
          <a:endParaRPr lang="ru-RU"/>
        </a:p>
      </dgm:t>
    </dgm:pt>
    <dgm:pt modelId="{82498D04-C33D-48CA-8269-FF3D20D47FD3}" type="sibTrans" cxnId="{BF344D96-E3C3-44E0-83B9-30DA1F79CC96}">
      <dgm:prSet/>
      <dgm:spPr/>
      <dgm:t>
        <a:bodyPr/>
        <a:lstStyle/>
        <a:p>
          <a:endParaRPr lang="ru-RU"/>
        </a:p>
      </dgm:t>
    </dgm:pt>
    <dgm:pt modelId="{13378BC0-C2E3-4433-B847-DBD925C67659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Навчити</a:t>
          </a:r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працювати з навчальною і дитячою книгою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BFDF09-4ACB-468E-8DDA-ADE07B902F2E}" type="parTrans" cxnId="{45324571-B7C7-4B16-A91E-E510969EECDF}">
      <dgm:prSet/>
      <dgm:spPr/>
      <dgm:t>
        <a:bodyPr/>
        <a:lstStyle/>
        <a:p>
          <a:endParaRPr lang="ru-RU"/>
        </a:p>
      </dgm:t>
    </dgm:pt>
    <dgm:pt modelId="{806FC4D6-C14C-4893-AC4D-8869553F8A29}" type="sibTrans" cxnId="{45324571-B7C7-4B16-A91E-E510969EECDF}">
      <dgm:prSet/>
      <dgm:spPr/>
      <dgm:t>
        <a:bodyPr/>
        <a:lstStyle/>
        <a:p>
          <a:endParaRPr lang="ru-RU"/>
        </a:p>
      </dgm:t>
    </dgm:pt>
    <dgm:pt modelId="{D23461E1-4DCB-434F-96F7-C4FA5CB7C242}">
      <dgm:prSet custT="1"/>
      <dgm:spPr/>
      <dgm:t>
        <a:bodyPr/>
        <a:lstStyle/>
        <a:p>
          <a:r>
            <a:rPr lang="ru-RU" sz="16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Запалити</a:t>
          </a:r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дитячому серці вогник допитливості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F06436-0038-4412-9960-21A37774BF2E}" type="parTrans" cxnId="{5296AB3B-2214-4B75-AA1C-EEC0445270E3}">
      <dgm:prSet/>
      <dgm:spPr/>
      <dgm:t>
        <a:bodyPr/>
        <a:lstStyle/>
        <a:p>
          <a:endParaRPr lang="ru-RU"/>
        </a:p>
      </dgm:t>
    </dgm:pt>
    <dgm:pt modelId="{1E0FC3E6-C746-43FA-8F48-900869ADE426}" type="sibTrans" cxnId="{5296AB3B-2214-4B75-AA1C-EEC0445270E3}">
      <dgm:prSet/>
      <dgm:spPr/>
      <dgm:t>
        <a:bodyPr/>
        <a:lstStyle/>
        <a:p>
          <a:endParaRPr lang="ru-RU"/>
        </a:p>
      </dgm:t>
    </dgm:pt>
    <dgm:pt modelId="{7E9A4D42-8D49-48F2-834D-A2032427E763}">
      <dgm:prSet custT="1"/>
      <dgm:spPr/>
      <dgm:t>
        <a:bodyPr/>
        <a:lstStyle/>
        <a:p>
          <a:r>
            <a:rPr lang="ru-RU" sz="16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Виховувати</a:t>
          </a:r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національну самосвідомість, духовність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CA4DB4-F567-447B-8D95-9E0DA074DADC}" type="parTrans" cxnId="{64E1A8AC-E7A5-4BAB-BBEF-AACFB1ACD608}">
      <dgm:prSet/>
      <dgm:spPr/>
      <dgm:t>
        <a:bodyPr/>
        <a:lstStyle/>
        <a:p>
          <a:endParaRPr lang="ru-RU"/>
        </a:p>
      </dgm:t>
    </dgm:pt>
    <dgm:pt modelId="{13DF0F84-C613-4196-83D2-E8208C0D817A}" type="sibTrans" cxnId="{64E1A8AC-E7A5-4BAB-BBEF-AACFB1ACD608}">
      <dgm:prSet/>
      <dgm:spPr/>
      <dgm:t>
        <a:bodyPr/>
        <a:lstStyle/>
        <a:p>
          <a:endParaRPr lang="ru-RU"/>
        </a:p>
      </dgm:t>
    </dgm:pt>
    <dgm:pt modelId="{AE9CE229-7784-4209-A857-B6A330DA2D09}" type="pres">
      <dgm:prSet presAssocID="{AD79B2FB-FF41-4590-B2FC-08AF8868E97F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607220E8-6A37-43E0-A767-E83D51130C91}" type="pres">
      <dgm:prSet presAssocID="{0405A3DD-2D8C-42D4-906A-83A3B2733EB1}" presName="compNode" presStyleCnt="0"/>
      <dgm:spPr/>
    </dgm:pt>
    <dgm:pt modelId="{EE9B2233-0137-4F60-8BA8-08EDE4FCC7B8}" type="pres">
      <dgm:prSet presAssocID="{0405A3DD-2D8C-42D4-906A-83A3B2733EB1}" presName="dummyConnPt" presStyleCnt="0"/>
      <dgm:spPr/>
    </dgm:pt>
    <dgm:pt modelId="{059CCC98-3DE7-4287-849B-B61728A0FDE4}" type="pres">
      <dgm:prSet presAssocID="{0405A3DD-2D8C-42D4-906A-83A3B2733EB1}" presName="node" presStyleLbl="node1" presStyleIdx="0" presStyleCnt="11" custScaleX="110000" custScaleY="110000" custLinFactNeighborX="-71304" custLinFactNeighborY="30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4D4A8B-B7A2-41DD-8B61-EC05B7F4A853}" type="pres">
      <dgm:prSet presAssocID="{40F4DCBE-C3EC-4545-B552-CD6FB7C792F7}" presName="sibTrans" presStyleLbl="bgSibTrans2D1" presStyleIdx="0" presStyleCnt="10"/>
      <dgm:spPr/>
      <dgm:t>
        <a:bodyPr/>
        <a:lstStyle/>
        <a:p>
          <a:endParaRPr lang="ru-RU"/>
        </a:p>
      </dgm:t>
    </dgm:pt>
    <dgm:pt modelId="{354DD8F1-8C79-4C2B-9CB6-648CDA4CB5A7}" type="pres">
      <dgm:prSet presAssocID="{D23461E1-4DCB-434F-96F7-C4FA5CB7C242}" presName="compNode" presStyleCnt="0"/>
      <dgm:spPr/>
    </dgm:pt>
    <dgm:pt modelId="{C185148A-3E6E-49FF-BBA3-2E3D6DD8BF75}" type="pres">
      <dgm:prSet presAssocID="{D23461E1-4DCB-434F-96F7-C4FA5CB7C242}" presName="dummyConnPt" presStyleCnt="0"/>
      <dgm:spPr/>
    </dgm:pt>
    <dgm:pt modelId="{1ABD24EA-BD13-47EE-AF3A-2A5A0D726E60}" type="pres">
      <dgm:prSet presAssocID="{D23461E1-4DCB-434F-96F7-C4FA5CB7C242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A2017E-ADF9-44C6-9510-DEB22080C916}" type="pres">
      <dgm:prSet presAssocID="{1E0FC3E6-C746-43FA-8F48-900869ADE426}" presName="sibTrans" presStyleLbl="bgSibTrans2D1" presStyleIdx="1" presStyleCnt="10"/>
      <dgm:spPr/>
      <dgm:t>
        <a:bodyPr/>
        <a:lstStyle/>
        <a:p>
          <a:endParaRPr lang="ru-RU"/>
        </a:p>
      </dgm:t>
    </dgm:pt>
    <dgm:pt modelId="{B8A926D4-A368-4539-9D97-738507A0CF7F}" type="pres">
      <dgm:prSet presAssocID="{2A5B5C48-0FC2-456D-8540-92BC176FBAA9}" presName="compNode" presStyleCnt="0"/>
      <dgm:spPr/>
    </dgm:pt>
    <dgm:pt modelId="{C811A990-2109-4760-A4EA-A90896C012E8}" type="pres">
      <dgm:prSet presAssocID="{2A5B5C48-0FC2-456D-8540-92BC176FBAA9}" presName="dummyConnPt" presStyleCnt="0"/>
      <dgm:spPr/>
    </dgm:pt>
    <dgm:pt modelId="{0F3DCF84-045D-48E3-9182-B0964148260F}" type="pres">
      <dgm:prSet presAssocID="{2A5B5C48-0FC2-456D-8540-92BC176FBAA9}" presName="node" presStyleLbl="node1" presStyleIdx="2" presStyleCnt="11" custScaleY="116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06986-4ECA-47E3-A5CE-D269089A6984}" type="pres">
      <dgm:prSet presAssocID="{052141E6-482C-4104-9FB7-7247729CE79B}" presName="sibTrans" presStyleLbl="bgSibTrans2D1" presStyleIdx="2" presStyleCnt="10"/>
      <dgm:spPr/>
      <dgm:t>
        <a:bodyPr/>
        <a:lstStyle/>
        <a:p>
          <a:endParaRPr lang="ru-RU"/>
        </a:p>
      </dgm:t>
    </dgm:pt>
    <dgm:pt modelId="{FECB1D4F-7862-45C1-9CD4-AB26A3D8FC01}" type="pres">
      <dgm:prSet presAssocID="{E46672AC-E8DD-408C-9552-666F73DAD33D}" presName="compNode" presStyleCnt="0"/>
      <dgm:spPr/>
    </dgm:pt>
    <dgm:pt modelId="{6CE3FC1B-FC9B-4422-88C9-0E96D683DD61}" type="pres">
      <dgm:prSet presAssocID="{E46672AC-E8DD-408C-9552-666F73DAD33D}" presName="dummyConnPt" presStyleCnt="0"/>
      <dgm:spPr/>
    </dgm:pt>
    <dgm:pt modelId="{DAD7D7F6-A10C-4F46-97DE-928A668211A4}" type="pres">
      <dgm:prSet presAssocID="{E46672AC-E8DD-408C-9552-666F73DAD33D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82FE0A-06DB-4087-B6C5-40F495AB767A}" type="pres">
      <dgm:prSet presAssocID="{3E67CC31-C028-475C-B640-5EC7F9E089CF}" presName="sibTrans" presStyleLbl="bgSibTrans2D1" presStyleIdx="3" presStyleCnt="10"/>
      <dgm:spPr/>
      <dgm:t>
        <a:bodyPr/>
        <a:lstStyle/>
        <a:p>
          <a:endParaRPr lang="ru-RU"/>
        </a:p>
      </dgm:t>
    </dgm:pt>
    <dgm:pt modelId="{1D29ACD2-E149-4575-B799-0874EEBD7AEB}" type="pres">
      <dgm:prSet presAssocID="{6E1BFA33-6EDB-40AA-9593-0D9CCCED11DE}" presName="compNode" presStyleCnt="0"/>
      <dgm:spPr/>
    </dgm:pt>
    <dgm:pt modelId="{537E046B-BC5E-4485-B7B2-A1A0D9D880A8}" type="pres">
      <dgm:prSet presAssocID="{6E1BFA33-6EDB-40AA-9593-0D9CCCED11DE}" presName="dummyConnPt" presStyleCnt="0"/>
      <dgm:spPr/>
    </dgm:pt>
    <dgm:pt modelId="{3E340B6D-E3C3-4437-A204-813297541FFB}" type="pres">
      <dgm:prSet presAssocID="{6E1BFA33-6EDB-40AA-9593-0D9CCCED11DE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3DB7ED-3784-49AB-BF42-B5752FDF1723}" type="pres">
      <dgm:prSet presAssocID="{C965DC4C-5E69-4B86-ACC4-43939CF2D4A3}" presName="sibTrans" presStyleLbl="bgSibTrans2D1" presStyleIdx="4" presStyleCnt="10"/>
      <dgm:spPr/>
      <dgm:t>
        <a:bodyPr/>
        <a:lstStyle/>
        <a:p>
          <a:endParaRPr lang="ru-RU"/>
        </a:p>
      </dgm:t>
    </dgm:pt>
    <dgm:pt modelId="{EA05C335-5FAC-4042-A582-82C0895539AF}" type="pres">
      <dgm:prSet presAssocID="{B3394267-ED61-4B21-817A-4EF05DC235B3}" presName="compNode" presStyleCnt="0"/>
      <dgm:spPr/>
    </dgm:pt>
    <dgm:pt modelId="{0CEA9871-D7FC-4328-B0B3-875CC110E8D2}" type="pres">
      <dgm:prSet presAssocID="{B3394267-ED61-4B21-817A-4EF05DC235B3}" presName="dummyConnPt" presStyleCnt="0"/>
      <dgm:spPr/>
    </dgm:pt>
    <dgm:pt modelId="{D9C6E83B-EE76-4AF7-8DC0-10BAAE02FEA5}" type="pres">
      <dgm:prSet presAssocID="{B3394267-ED61-4B21-817A-4EF05DC235B3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6C0E9E-5669-4838-AFFA-82710F478238}" type="pres">
      <dgm:prSet presAssocID="{C6FEBAB2-F6E3-4B24-BFB8-9D1954CBBC05}" presName="sibTrans" presStyleLbl="bgSibTrans2D1" presStyleIdx="5" presStyleCnt="10"/>
      <dgm:spPr/>
      <dgm:t>
        <a:bodyPr/>
        <a:lstStyle/>
        <a:p>
          <a:endParaRPr lang="ru-RU"/>
        </a:p>
      </dgm:t>
    </dgm:pt>
    <dgm:pt modelId="{D6D9EB65-84F1-4FEE-80D2-EA6EF167AA29}" type="pres">
      <dgm:prSet presAssocID="{D754C6A5-CC92-49ED-B502-0AF2D65B1D7F}" presName="compNode" presStyleCnt="0"/>
      <dgm:spPr/>
    </dgm:pt>
    <dgm:pt modelId="{5F44206A-B37D-4542-919B-E1D5FBC51928}" type="pres">
      <dgm:prSet presAssocID="{D754C6A5-CC92-49ED-B502-0AF2D65B1D7F}" presName="dummyConnPt" presStyleCnt="0"/>
      <dgm:spPr/>
    </dgm:pt>
    <dgm:pt modelId="{72FF83D5-07FB-4C50-9409-A825CF3D8C40}" type="pres">
      <dgm:prSet presAssocID="{D754C6A5-CC92-49ED-B502-0AF2D65B1D7F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421E77-0835-4186-AD1E-DCDDB275E009}" type="pres">
      <dgm:prSet presAssocID="{3FD706EF-8977-4C80-84CC-719862075C33}" presName="sibTrans" presStyleLbl="bgSibTrans2D1" presStyleIdx="6" presStyleCnt="10"/>
      <dgm:spPr/>
      <dgm:t>
        <a:bodyPr/>
        <a:lstStyle/>
        <a:p>
          <a:endParaRPr lang="ru-RU"/>
        </a:p>
      </dgm:t>
    </dgm:pt>
    <dgm:pt modelId="{8C70EE56-08E1-4F2A-A502-981C9417962B}" type="pres">
      <dgm:prSet presAssocID="{44EC599C-EDD8-43FF-BB36-321921155A4A}" presName="compNode" presStyleCnt="0"/>
      <dgm:spPr/>
    </dgm:pt>
    <dgm:pt modelId="{92A0529A-9CC1-4B12-B031-7CA011F9436A}" type="pres">
      <dgm:prSet presAssocID="{44EC599C-EDD8-43FF-BB36-321921155A4A}" presName="dummyConnPt" presStyleCnt="0"/>
      <dgm:spPr/>
    </dgm:pt>
    <dgm:pt modelId="{7731EF57-9FBD-44D4-9FBE-51AE88056EFE}" type="pres">
      <dgm:prSet presAssocID="{44EC599C-EDD8-43FF-BB36-321921155A4A}" presName="node" presStyleLbl="node1" presStyleIdx="7" presStyleCnt="11" custScaleY="1285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86E3F0-A2C1-419B-A461-E32C39C2D816}" type="pres">
      <dgm:prSet presAssocID="{8329523B-A124-45F3-9201-529BD1DF4518}" presName="sibTrans" presStyleLbl="bgSibTrans2D1" presStyleIdx="7" presStyleCnt="10"/>
      <dgm:spPr/>
      <dgm:t>
        <a:bodyPr/>
        <a:lstStyle/>
        <a:p>
          <a:endParaRPr lang="ru-RU"/>
        </a:p>
      </dgm:t>
    </dgm:pt>
    <dgm:pt modelId="{9A0513F4-4B53-4217-A795-6A36ECD8C441}" type="pres">
      <dgm:prSet presAssocID="{8E02B417-4867-41B2-9578-B66EE291463E}" presName="compNode" presStyleCnt="0"/>
      <dgm:spPr/>
    </dgm:pt>
    <dgm:pt modelId="{16F7BA94-8D34-4986-AE62-DA30D1EDA409}" type="pres">
      <dgm:prSet presAssocID="{8E02B417-4867-41B2-9578-B66EE291463E}" presName="dummyConnPt" presStyleCnt="0"/>
      <dgm:spPr/>
    </dgm:pt>
    <dgm:pt modelId="{5FDE18E5-CABF-490C-9A12-7FB19F518CEC}" type="pres">
      <dgm:prSet presAssocID="{8E02B417-4867-41B2-9578-B66EE291463E}" presName="node" presStyleLbl="node1" presStyleIdx="8" presStyleCnt="11" custLinFactNeighborX="-3074" custLinFactNeighborY="445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BE55C6-51F5-4070-9C3B-8EC0A671660C}" type="pres">
      <dgm:prSet presAssocID="{82498D04-C33D-48CA-8269-FF3D20D47FD3}" presName="sibTrans" presStyleLbl="bgSibTrans2D1" presStyleIdx="8" presStyleCnt="10"/>
      <dgm:spPr/>
      <dgm:t>
        <a:bodyPr/>
        <a:lstStyle/>
        <a:p>
          <a:endParaRPr lang="ru-RU"/>
        </a:p>
      </dgm:t>
    </dgm:pt>
    <dgm:pt modelId="{E8C43C4D-F950-4974-B2C3-CAD3188FD277}" type="pres">
      <dgm:prSet presAssocID="{13378BC0-C2E3-4433-B847-DBD925C67659}" presName="compNode" presStyleCnt="0"/>
      <dgm:spPr/>
    </dgm:pt>
    <dgm:pt modelId="{0B0A54CE-4CC3-4B4A-A346-016B2893DB6D}" type="pres">
      <dgm:prSet presAssocID="{13378BC0-C2E3-4433-B847-DBD925C67659}" presName="dummyConnPt" presStyleCnt="0"/>
      <dgm:spPr/>
    </dgm:pt>
    <dgm:pt modelId="{D54B6558-56DA-43B6-8B88-C6BBB975B6B9}" type="pres">
      <dgm:prSet presAssocID="{13378BC0-C2E3-4433-B847-DBD925C67659}" presName="node" presStyleLbl="node1" presStyleIdx="9" presStyleCnt="11" custLinFactNeighborX="751" custLinFactNeighborY="66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363AA7-499A-449D-918E-87D89E77B47D}" type="pres">
      <dgm:prSet presAssocID="{806FC4D6-C14C-4893-AC4D-8869553F8A29}" presName="sibTrans" presStyleLbl="bgSibTrans2D1" presStyleIdx="9" presStyleCnt="10"/>
      <dgm:spPr/>
      <dgm:t>
        <a:bodyPr/>
        <a:lstStyle/>
        <a:p>
          <a:endParaRPr lang="ru-RU"/>
        </a:p>
      </dgm:t>
    </dgm:pt>
    <dgm:pt modelId="{DE214A82-19D3-4072-9652-5849051FA269}" type="pres">
      <dgm:prSet presAssocID="{7E9A4D42-8D49-48F2-834D-A2032427E763}" presName="compNode" presStyleCnt="0"/>
      <dgm:spPr/>
    </dgm:pt>
    <dgm:pt modelId="{B57D6894-2913-417C-9670-43120AEB6BFF}" type="pres">
      <dgm:prSet presAssocID="{7E9A4D42-8D49-48F2-834D-A2032427E763}" presName="dummyConnPt" presStyleCnt="0"/>
      <dgm:spPr/>
    </dgm:pt>
    <dgm:pt modelId="{568D8609-8E86-441A-84F8-87A12C1F09F3}" type="pres">
      <dgm:prSet presAssocID="{7E9A4D42-8D49-48F2-834D-A2032427E763}" presName="node" presStyleLbl="node1" presStyleIdx="10" presStyleCnt="11" custLinFactNeighborX="4576" custLinFactNeighborY="878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DA62FD-5E8B-4911-B30C-02485E5E650E}" srcId="{AD79B2FB-FF41-4590-B2FC-08AF8868E97F}" destId="{D754C6A5-CC92-49ED-B502-0AF2D65B1D7F}" srcOrd="6" destOrd="0" parTransId="{868CCAEF-387D-492B-BC09-27799B97676F}" sibTransId="{3FD706EF-8977-4C80-84CC-719862075C33}"/>
    <dgm:cxn modelId="{64E1A8AC-E7A5-4BAB-BBEF-AACFB1ACD608}" srcId="{AD79B2FB-FF41-4590-B2FC-08AF8868E97F}" destId="{7E9A4D42-8D49-48F2-834D-A2032427E763}" srcOrd="10" destOrd="0" parTransId="{1ACA4DB4-F567-447B-8D95-9E0DA074DADC}" sibTransId="{13DF0F84-C613-4196-83D2-E8208C0D817A}"/>
    <dgm:cxn modelId="{3A168589-2268-4B47-AB9B-CB73CE15B4E9}" type="presOf" srcId="{C6FEBAB2-F6E3-4B24-BFB8-9D1954CBBC05}" destId="{B76C0E9E-5669-4838-AFFA-82710F478238}" srcOrd="0" destOrd="0" presId="urn:microsoft.com/office/officeart/2005/8/layout/bProcess4"/>
    <dgm:cxn modelId="{4E37008B-4D8D-4E6E-9841-BB17AF978F5E}" type="presOf" srcId="{6E1BFA33-6EDB-40AA-9593-0D9CCCED11DE}" destId="{3E340B6D-E3C3-4437-A204-813297541FFB}" srcOrd="0" destOrd="0" presId="urn:microsoft.com/office/officeart/2005/8/layout/bProcess4"/>
    <dgm:cxn modelId="{FA64587F-2936-4B62-99F3-593C811EB3E7}" type="presOf" srcId="{D23461E1-4DCB-434F-96F7-C4FA5CB7C242}" destId="{1ABD24EA-BD13-47EE-AF3A-2A5A0D726E60}" srcOrd="0" destOrd="0" presId="urn:microsoft.com/office/officeart/2005/8/layout/bProcess4"/>
    <dgm:cxn modelId="{D32EB426-85F6-4E59-ADD3-9DD4DC7EF608}" type="presOf" srcId="{E46672AC-E8DD-408C-9552-666F73DAD33D}" destId="{DAD7D7F6-A10C-4F46-97DE-928A668211A4}" srcOrd="0" destOrd="0" presId="urn:microsoft.com/office/officeart/2005/8/layout/bProcess4"/>
    <dgm:cxn modelId="{414EB1DD-CF30-4DE3-9ADD-0CA563D53406}" srcId="{AD79B2FB-FF41-4590-B2FC-08AF8868E97F}" destId="{44EC599C-EDD8-43FF-BB36-321921155A4A}" srcOrd="7" destOrd="0" parTransId="{D980935D-2DA0-4582-A55F-AA3B1E5E7F70}" sibTransId="{8329523B-A124-45F3-9201-529BD1DF4518}"/>
    <dgm:cxn modelId="{4E73DEE8-9A9C-4C39-AC79-5688E7BA4632}" type="presOf" srcId="{2A5B5C48-0FC2-456D-8540-92BC176FBAA9}" destId="{0F3DCF84-045D-48E3-9182-B0964148260F}" srcOrd="0" destOrd="0" presId="urn:microsoft.com/office/officeart/2005/8/layout/bProcess4"/>
    <dgm:cxn modelId="{5296AB3B-2214-4B75-AA1C-EEC0445270E3}" srcId="{AD79B2FB-FF41-4590-B2FC-08AF8868E97F}" destId="{D23461E1-4DCB-434F-96F7-C4FA5CB7C242}" srcOrd="1" destOrd="0" parTransId="{2BF06436-0038-4412-9960-21A37774BF2E}" sibTransId="{1E0FC3E6-C746-43FA-8F48-900869ADE426}"/>
    <dgm:cxn modelId="{6657695E-8784-4621-8BF2-274D19E32E55}" srcId="{AD79B2FB-FF41-4590-B2FC-08AF8868E97F}" destId="{0405A3DD-2D8C-42D4-906A-83A3B2733EB1}" srcOrd="0" destOrd="0" parTransId="{1EE00894-D1FE-4807-8F40-1BD99FB99964}" sibTransId="{40F4DCBE-C3EC-4545-B552-CD6FB7C792F7}"/>
    <dgm:cxn modelId="{C3C3E107-2C55-443B-8ED3-B7DAC0C93CBC}" srcId="{AD79B2FB-FF41-4590-B2FC-08AF8868E97F}" destId="{B3394267-ED61-4B21-817A-4EF05DC235B3}" srcOrd="5" destOrd="0" parTransId="{96CE5ADD-C7D7-4B96-93E6-1B4C54C27E16}" sibTransId="{C6FEBAB2-F6E3-4B24-BFB8-9D1954CBBC05}"/>
    <dgm:cxn modelId="{6E81C9A6-0CB7-4A45-88B4-EC25890E5325}" type="presOf" srcId="{C965DC4C-5E69-4B86-ACC4-43939CF2D4A3}" destId="{FE3DB7ED-3784-49AB-BF42-B5752FDF1723}" srcOrd="0" destOrd="0" presId="urn:microsoft.com/office/officeart/2005/8/layout/bProcess4"/>
    <dgm:cxn modelId="{0815175C-9ACB-4278-89DE-FC51702333F8}" type="presOf" srcId="{40F4DCBE-C3EC-4545-B552-CD6FB7C792F7}" destId="{364D4A8B-B7A2-41DD-8B61-EC05B7F4A853}" srcOrd="0" destOrd="0" presId="urn:microsoft.com/office/officeart/2005/8/layout/bProcess4"/>
    <dgm:cxn modelId="{BF344D96-E3C3-44E0-83B9-30DA1F79CC96}" srcId="{AD79B2FB-FF41-4590-B2FC-08AF8868E97F}" destId="{8E02B417-4867-41B2-9578-B66EE291463E}" srcOrd="8" destOrd="0" parTransId="{86B415CD-D653-422E-9A94-E03294CFD710}" sibTransId="{82498D04-C33D-48CA-8269-FF3D20D47FD3}"/>
    <dgm:cxn modelId="{23133C22-5EDE-4ED9-B0D1-ABFAFAF843EF}" type="presOf" srcId="{3E67CC31-C028-475C-B640-5EC7F9E089CF}" destId="{8E82FE0A-06DB-4087-B6C5-40F495AB767A}" srcOrd="0" destOrd="0" presId="urn:microsoft.com/office/officeart/2005/8/layout/bProcess4"/>
    <dgm:cxn modelId="{56D3B251-58EF-4931-AA88-86732A5390C6}" type="presOf" srcId="{8329523B-A124-45F3-9201-529BD1DF4518}" destId="{7C86E3F0-A2C1-419B-A461-E32C39C2D816}" srcOrd="0" destOrd="0" presId="urn:microsoft.com/office/officeart/2005/8/layout/bProcess4"/>
    <dgm:cxn modelId="{A212F42A-8B2B-4F40-9595-361C6D2616F7}" type="presOf" srcId="{1E0FC3E6-C746-43FA-8F48-900869ADE426}" destId="{8FA2017E-ADF9-44C6-9510-DEB22080C916}" srcOrd="0" destOrd="0" presId="urn:microsoft.com/office/officeart/2005/8/layout/bProcess4"/>
    <dgm:cxn modelId="{01F20E6E-736E-4FE1-AE4E-1F7C480D6848}" type="presOf" srcId="{3FD706EF-8977-4C80-84CC-719862075C33}" destId="{4B421E77-0835-4186-AD1E-DCDDB275E009}" srcOrd="0" destOrd="0" presId="urn:microsoft.com/office/officeart/2005/8/layout/bProcess4"/>
    <dgm:cxn modelId="{E84FD367-8E78-422D-91B4-FE545D86465B}" type="presOf" srcId="{13378BC0-C2E3-4433-B847-DBD925C67659}" destId="{D54B6558-56DA-43B6-8B88-C6BBB975B6B9}" srcOrd="0" destOrd="0" presId="urn:microsoft.com/office/officeart/2005/8/layout/bProcess4"/>
    <dgm:cxn modelId="{66DB59F3-A7A0-4253-B172-26A2E57A0484}" type="presOf" srcId="{7E9A4D42-8D49-48F2-834D-A2032427E763}" destId="{568D8609-8E86-441A-84F8-87A12C1F09F3}" srcOrd="0" destOrd="0" presId="urn:microsoft.com/office/officeart/2005/8/layout/bProcess4"/>
    <dgm:cxn modelId="{DCAEE043-CDF4-4EBF-A0E6-EDA78E78A51C}" type="presOf" srcId="{AD79B2FB-FF41-4590-B2FC-08AF8868E97F}" destId="{AE9CE229-7784-4209-A857-B6A330DA2D09}" srcOrd="0" destOrd="0" presId="urn:microsoft.com/office/officeart/2005/8/layout/bProcess4"/>
    <dgm:cxn modelId="{C5603A7C-78DB-45AE-87AC-CEF3CC4B0A4B}" type="presOf" srcId="{052141E6-482C-4104-9FB7-7247729CE79B}" destId="{43C06986-4ECA-47E3-A5CE-D269089A6984}" srcOrd="0" destOrd="0" presId="urn:microsoft.com/office/officeart/2005/8/layout/bProcess4"/>
    <dgm:cxn modelId="{7C388872-247F-48AC-91C5-FEB5FE46EFB9}" type="presOf" srcId="{806FC4D6-C14C-4893-AC4D-8869553F8A29}" destId="{A8363AA7-499A-449D-918E-87D89E77B47D}" srcOrd="0" destOrd="0" presId="urn:microsoft.com/office/officeart/2005/8/layout/bProcess4"/>
    <dgm:cxn modelId="{5699E788-E518-4237-89AF-75E908A8DAFE}" srcId="{AD79B2FB-FF41-4590-B2FC-08AF8868E97F}" destId="{E46672AC-E8DD-408C-9552-666F73DAD33D}" srcOrd="3" destOrd="0" parTransId="{395DAA4F-5AC1-431A-9958-8EFA7225BB4B}" sibTransId="{3E67CC31-C028-475C-B640-5EC7F9E089CF}"/>
    <dgm:cxn modelId="{DBAAF8B5-375E-4700-B823-F54BD92F82E7}" type="presOf" srcId="{44EC599C-EDD8-43FF-BB36-321921155A4A}" destId="{7731EF57-9FBD-44D4-9FBE-51AE88056EFE}" srcOrd="0" destOrd="0" presId="urn:microsoft.com/office/officeart/2005/8/layout/bProcess4"/>
    <dgm:cxn modelId="{B548058E-FC62-41CB-B9DD-FDBAF9A5E858}" type="presOf" srcId="{D754C6A5-CC92-49ED-B502-0AF2D65B1D7F}" destId="{72FF83D5-07FB-4C50-9409-A825CF3D8C40}" srcOrd="0" destOrd="0" presId="urn:microsoft.com/office/officeart/2005/8/layout/bProcess4"/>
    <dgm:cxn modelId="{CFDE4408-5AD5-4B1B-96A9-92EE927D0933}" srcId="{AD79B2FB-FF41-4590-B2FC-08AF8868E97F}" destId="{2A5B5C48-0FC2-456D-8540-92BC176FBAA9}" srcOrd="2" destOrd="0" parTransId="{10E6DDF3-51D2-4D19-94B6-DCE3D1427522}" sibTransId="{052141E6-482C-4104-9FB7-7247729CE79B}"/>
    <dgm:cxn modelId="{D1A9446E-6199-4AFF-9F5D-260036A9938E}" type="presOf" srcId="{B3394267-ED61-4B21-817A-4EF05DC235B3}" destId="{D9C6E83B-EE76-4AF7-8DC0-10BAAE02FEA5}" srcOrd="0" destOrd="0" presId="urn:microsoft.com/office/officeart/2005/8/layout/bProcess4"/>
    <dgm:cxn modelId="{830E68F7-FF5D-44DB-AEED-1C1CA34C83D0}" type="presOf" srcId="{82498D04-C33D-48CA-8269-FF3D20D47FD3}" destId="{6CBE55C6-51F5-4070-9C3B-8EC0A671660C}" srcOrd="0" destOrd="0" presId="urn:microsoft.com/office/officeart/2005/8/layout/bProcess4"/>
    <dgm:cxn modelId="{45324571-B7C7-4B16-A91E-E510969EECDF}" srcId="{AD79B2FB-FF41-4590-B2FC-08AF8868E97F}" destId="{13378BC0-C2E3-4433-B847-DBD925C67659}" srcOrd="9" destOrd="0" parTransId="{E4BFDF09-4ACB-468E-8DDA-ADE07B902F2E}" sibTransId="{806FC4D6-C14C-4893-AC4D-8869553F8A29}"/>
    <dgm:cxn modelId="{EFF547AD-B5FF-45AF-A80E-C56E1D421B2B}" type="presOf" srcId="{0405A3DD-2D8C-42D4-906A-83A3B2733EB1}" destId="{059CCC98-3DE7-4287-849B-B61728A0FDE4}" srcOrd="0" destOrd="0" presId="urn:microsoft.com/office/officeart/2005/8/layout/bProcess4"/>
    <dgm:cxn modelId="{A089851C-8F1D-4C83-8049-7A420D24B510}" type="presOf" srcId="{8E02B417-4867-41B2-9578-B66EE291463E}" destId="{5FDE18E5-CABF-490C-9A12-7FB19F518CEC}" srcOrd="0" destOrd="0" presId="urn:microsoft.com/office/officeart/2005/8/layout/bProcess4"/>
    <dgm:cxn modelId="{890B16AC-5A22-4CA6-AC06-813C082BDF00}" srcId="{AD79B2FB-FF41-4590-B2FC-08AF8868E97F}" destId="{6E1BFA33-6EDB-40AA-9593-0D9CCCED11DE}" srcOrd="4" destOrd="0" parTransId="{E0CD22D8-1300-4A12-93B1-2A5CA31282B8}" sibTransId="{C965DC4C-5E69-4B86-ACC4-43939CF2D4A3}"/>
    <dgm:cxn modelId="{6B95E716-DD81-4D1C-8CF9-FB1915338191}" type="presParOf" srcId="{AE9CE229-7784-4209-A857-B6A330DA2D09}" destId="{607220E8-6A37-43E0-A767-E83D51130C91}" srcOrd="0" destOrd="0" presId="urn:microsoft.com/office/officeart/2005/8/layout/bProcess4"/>
    <dgm:cxn modelId="{50B0246A-5021-405E-805D-E29FB893DFF0}" type="presParOf" srcId="{607220E8-6A37-43E0-A767-E83D51130C91}" destId="{EE9B2233-0137-4F60-8BA8-08EDE4FCC7B8}" srcOrd="0" destOrd="0" presId="urn:microsoft.com/office/officeart/2005/8/layout/bProcess4"/>
    <dgm:cxn modelId="{C6613DB5-D2BE-458B-8AA8-50BEA220C4F0}" type="presParOf" srcId="{607220E8-6A37-43E0-A767-E83D51130C91}" destId="{059CCC98-3DE7-4287-849B-B61728A0FDE4}" srcOrd="1" destOrd="0" presId="urn:microsoft.com/office/officeart/2005/8/layout/bProcess4"/>
    <dgm:cxn modelId="{7B6B8A85-F4D6-43DE-B740-03995996A25D}" type="presParOf" srcId="{AE9CE229-7784-4209-A857-B6A330DA2D09}" destId="{364D4A8B-B7A2-41DD-8B61-EC05B7F4A853}" srcOrd="1" destOrd="0" presId="urn:microsoft.com/office/officeart/2005/8/layout/bProcess4"/>
    <dgm:cxn modelId="{B87CB5B8-DC28-46A8-94E0-570F03984944}" type="presParOf" srcId="{AE9CE229-7784-4209-A857-B6A330DA2D09}" destId="{354DD8F1-8C79-4C2B-9CB6-648CDA4CB5A7}" srcOrd="2" destOrd="0" presId="urn:microsoft.com/office/officeart/2005/8/layout/bProcess4"/>
    <dgm:cxn modelId="{F4A5705F-64F1-4AB4-B72E-59E8464D087E}" type="presParOf" srcId="{354DD8F1-8C79-4C2B-9CB6-648CDA4CB5A7}" destId="{C185148A-3E6E-49FF-BBA3-2E3D6DD8BF75}" srcOrd="0" destOrd="0" presId="urn:microsoft.com/office/officeart/2005/8/layout/bProcess4"/>
    <dgm:cxn modelId="{47DCE148-126B-4630-B013-A9C335C00B8F}" type="presParOf" srcId="{354DD8F1-8C79-4C2B-9CB6-648CDA4CB5A7}" destId="{1ABD24EA-BD13-47EE-AF3A-2A5A0D726E60}" srcOrd="1" destOrd="0" presId="urn:microsoft.com/office/officeart/2005/8/layout/bProcess4"/>
    <dgm:cxn modelId="{ABC64B96-2B4F-48B1-AD37-38E70C3F953F}" type="presParOf" srcId="{AE9CE229-7784-4209-A857-B6A330DA2D09}" destId="{8FA2017E-ADF9-44C6-9510-DEB22080C916}" srcOrd="3" destOrd="0" presId="urn:microsoft.com/office/officeart/2005/8/layout/bProcess4"/>
    <dgm:cxn modelId="{AF4E3AA0-A173-4531-8A5E-79A0BBC48A5C}" type="presParOf" srcId="{AE9CE229-7784-4209-A857-B6A330DA2D09}" destId="{B8A926D4-A368-4539-9D97-738507A0CF7F}" srcOrd="4" destOrd="0" presId="urn:microsoft.com/office/officeart/2005/8/layout/bProcess4"/>
    <dgm:cxn modelId="{6DD5DE4A-A810-4726-8E53-39F3FB295135}" type="presParOf" srcId="{B8A926D4-A368-4539-9D97-738507A0CF7F}" destId="{C811A990-2109-4760-A4EA-A90896C012E8}" srcOrd="0" destOrd="0" presId="urn:microsoft.com/office/officeart/2005/8/layout/bProcess4"/>
    <dgm:cxn modelId="{CBA890F7-B23B-4F12-982B-EFD92C423EE8}" type="presParOf" srcId="{B8A926D4-A368-4539-9D97-738507A0CF7F}" destId="{0F3DCF84-045D-48E3-9182-B0964148260F}" srcOrd="1" destOrd="0" presId="urn:microsoft.com/office/officeart/2005/8/layout/bProcess4"/>
    <dgm:cxn modelId="{45E9BEE1-01C5-4F8E-83A8-3373BD061C84}" type="presParOf" srcId="{AE9CE229-7784-4209-A857-B6A330DA2D09}" destId="{43C06986-4ECA-47E3-A5CE-D269089A6984}" srcOrd="5" destOrd="0" presId="urn:microsoft.com/office/officeart/2005/8/layout/bProcess4"/>
    <dgm:cxn modelId="{E12EB129-4F84-41F8-A344-BF16DFCA253F}" type="presParOf" srcId="{AE9CE229-7784-4209-A857-B6A330DA2D09}" destId="{FECB1D4F-7862-45C1-9CD4-AB26A3D8FC01}" srcOrd="6" destOrd="0" presId="urn:microsoft.com/office/officeart/2005/8/layout/bProcess4"/>
    <dgm:cxn modelId="{EB7C85FA-317F-47BA-AFD8-1EF45EEA72D3}" type="presParOf" srcId="{FECB1D4F-7862-45C1-9CD4-AB26A3D8FC01}" destId="{6CE3FC1B-FC9B-4422-88C9-0E96D683DD61}" srcOrd="0" destOrd="0" presId="urn:microsoft.com/office/officeart/2005/8/layout/bProcess4"/>
    <dgm:cxn modelId="{3396C568-15B6-422B-BA68-9ED820FD5B25}" type="presParOf" srcId="{FECB1D4F-7862-45C1-9CD4-AB26A3D8FC01}" destId="{DAD7D7F6-A10C-4F46-97DE-928A668211A4}" srcOrd="1" destOrd="0" presId="urn:microsoft.com/office/officeart/2005/8/layout/bProcess4"/>
    <dgm:cxn modelId="{A38C6A03-D60D-4AF3-AC3B-C1EDDDB7A006}" type="presParOf" srcId="{AE9CE229-7784-4209-A857-B6A330DA2D09}" destId="{8E82FE0A-06DB-4087-B6C5-40F495AB767A}" srcOrd="7" destOrd="0" presId="urn:microsoft.com/office/officeart/2005/8/layout/bProcess4"/>
    <dgm:cxn modelId="{172F6569-A5BA-430D-824A-9C0AA827AF6C}" type="presParOf" srcId="{AE9CE229-7784-4209-A857-B6A330DA2D09}" destId="{1D29ACD2-E149-4575-B799-0874EEBD7AEB}" srcOrd="8" destOrd="0" presId="urn:microsoft.com/office/officeart/2005/8/layout/bProcess4"/>
    <dgm:cxn modelId="{454DCBF5-5435-4063-A226-EA51D0D5C6DD}" type="presParOf" srcId="{1D29ACD2-E149-4575-B799-0874EEBD7AEB}" destId="{537E046B-BC5E-4485-B7B2-A1A0D9D880A8}" srcOrd="0" destOrd="0" presId="urn:microsoft.com/office/officeart/2005/8/layout/bProcess4"/>
    <dgm:cxn modelId="{5463F677-79E5-4728-B700-88BE38E2C9F8}" type="presParOf" srcId="{1D29ACD2-E149-4575-B799-0874EEBD7AEB}" destId="{3E340B6D-E3C3-4437-A204-813297541FFB}" srcOrd="1" destOrd="0" presId="urn:microsoft.com/office/officeart/2005/8/layout/bProcess4"/>
    <dgm:cxn modelId="{F7869F08-E5FA-4449-88EC-BA13FF174C71}" type="presParOf" srcId="{AE9CE229-7784-4209-A857-B6A330DA2D09}" destId="{FE3DB7ED-3784-49AB-BF42-B5752FDF1723}" srcOrd="9" destOrd="0" presId="urn:microsoft.com/office/officeart/2005/8/layout/bProcess4"/>
    <dgm:cxn modelId="{191F984C-6905-4F8D-A584-364BB1C7DE1B}" type="presParOf" srcId="{AE9CE229-7784-4209-A857-B6A330DA2D09}" destId="{EA05C335-5FAC-4042-A582-82C0895539AF}" srcOrd="10" destOrd="0" presId="urn:microsoft.com/office/officeart/2005/8/layout/bProcess4"/>
    <dgm:cxn modelId="{1AF026EF-97BB-4147-AE40-D18FCF88860B}" type="presParOf" srcId="{EA05C335-5FAC-4042-A582-82C0895539AF}" destId="{0CEA9871-D7FC-4328-B0B3-875CC110E8D2}" srcOrd="0" destOrd="0" presId="urn:microsoft.com/office/officeart/2005/8/layout/bProcess4"/>
    <dgm:cxn modelId="{93DD6DEB-E67E-432F-8CFB-7C6D3C948EF7}" type="presParOf" srcId="{EA05C335-5FAC-4042-A582-82C0895539AF}" destId="{D9C6E83B-EE76-4AF7-8DC0-10BAAE02FEA5}" srcOrd="1" destOrd="0" presId="urn:microsoft.com/office/officeart/2005/8/layout/bProcess4"/>
    <dgm:cxn modelId="{D93E320A-2902-46B2-AB7C-D6A77B1C6A5A}" type="presParOf" srcId="{AE9CE229-7784-4209-A857-B6A330DA2D09}" destId="{B76C0E9E-5669-4838-AFFA-82710F478238}" srcOrd="11" destOrd="0" presId="urn:microsoft.com/office/officeart/2005/8/layout/bProcess4"/>
    <dgm:cxn modelId="{57118DC7-446F-4CFA-9604-D69910F47A2B}" type="presParOf" srcId="{AE9CE229-7784-4209-A857-B6A330DA2D09}" destId="{D6D9EB65-84F1-4FEE-80D2-EA6EF167AA29}" srcOrd="12" destOrd="0" presId="urn:microsoft.com/office/officeart/2005/8/layout/bProcess4"/>
    <dgm:cxn modelId="{F6E7339D-7F59-413E-99FD-A43078D2B516}" type="presParOf" srcId="{D6D9EB65-84F1-4FEE-80D2-EA6EF167AA29}" destId="{5F44206A-B37D-4542-919B-E1D5FBC51928}" srcOrd="0" destOrd="0" presId="urn:microsoft.com/office/officeart/2005/8/layout/bProcess4"/>
    <dgm:cxn modelId="{B78EC92A-9F3E-4FE7-B1F2-98FAD8CE74D9}" type="presParOf" srcId="{D6D9EB65-84F1-4FEE-80D2-EA6EF167AA29}" destId="{72FF83D5-07FB-4C50-9409-A825CF3D8C40}" srcOrd="1" destOrd="0" presId="urn:microsoft.com/office/officeart/2005/8/layout/bProcess4"/>
    <dgm:cxn modelId="{0AD0B9FA-8CB2-4D65-B4D7-079DBE3A2962}" type="presParOf" srcId="{AE9CE229-7784-4209-A857-B6A330DA2D09}" destId="{4B421E77-0835-4186-AD1E-DCDDB275E009}" srcOrd="13" destOrd="0" presId="urn:microsoft.com/office/officeart/2005/8/layout/bProcess4"/>
    <dgm:cxn modelId="{7F356B2D-97C8-4DA1-A18A-7C19B2707412}" type="presParOf" srcId="{AE9CE229-7784-4209-A857-B6A330DA2D09}" destId="{8C70EE56-08E1-4F2A-A502-981C9417962B}" srcOrd="14" destOrd="0" presId="urn:microsoft.com/office/officeart/2005/8/layout/bProcess4"/>
    <dgm:cxn modelId="{F0DF79FB-E3B1-4A34-95CA-1BF3A4085B77}" type="presParOf" srcId="{8C70EE56-08E1-4F2A-A502-981C9417962B}" destId="{92A0529A-9CC1-4B12-B031-7CA011F9436A}" srcOrd="0" destOrd="0" presId="urn:microsoft.com/office/officeart/2005/8/layout/bProcess4"/>
    <dgm:cxn modelId="{9E16A354-5937-48E0-B82C-B64382B8B7F8}" type="presParOf" srcId="{8C70EE56-08E1-4F2A-A502-981C9417962B}" destId="{7731EF57-9FBD-44D4-9FBE-51AE88056EFE}" srcOrd="1" destOrd="0" presId="urn:microsoft.com/office/officeart/2005/8/layout/bProcess4"/>
    <dgm:cxn modelId="{9C28797D-F807-4168-97FF-AD8FE0B6A1FE}" type="presParOf" srcId="{AE9CE229-7784-4209-A857-B6A330DA2D09}" destId="{7C86E3F0-A2C1-419B-A461-E32C39C2D816}" srcOrd="15" destOrd="0" presId="urn:microsoft.com/office/officeart/2005/8/layout/bProcess4"/>
    <dgm:cxn modelId="{F8748799-6D6F-4242-98F6-90304E0E26B3}" type="presParOf" srcId="{AE9CE229-7784-4209-A857-B6A330DA2D09}" destId="{9A0513F4-4B53-4217-A795-6A36ECD8C441}" srcOrd="16" destOrd="0" presId="urn:microsoft.com/office/officeart/2005/8/layout/bProcess4"/>
    <dgm:cxn modelId="{4825CEEB-0FE3-4366-A6D5-C868041B82BE}" type="presParOf" srcId="{9A0513F4-4B53-4217-A795-6A36ECD8C441}" destId="{16F7BA94-8D34-4986-AE62-DA30D1EDA409}" srcOrd="0" destOrd="0" presId="urn:microsoft.com/office/officeart/2005/8/layout/bProcess4"/>
    <dgm:cxn modelId="{ECD7A589-6CD9-4674-87D7-46C9B2F0F6C2}" type="presParOf" srcId="{9A0513F4-4B53-4217-A795-6A36ECD8C441}" destId="{5FDE18E5-CABF-490C-9A12-7FB19F518CEC}" srcOrd="1" destOrd="0" presId="urn:microsoft.com/office/officeart/2005/8/layout/bProcess4"/>
    <dgm:cxn modelId="{B80C656E-DAD7-4127-9774-5496C57216D6}" type="presParOf" srcId="{AE9CE229-7784-4209-A857-B6A330DA2D09}" destId="{6CBE55C6-51F5-4070-9C3B-8EC0A671660C}" srcOrd="17" destOrd="0" presId="urn:microsoft.com/office/officeart/2005/8/layout/bProcess4"/>
    <dgm:cxn modelId="{10ECD990-854A-4180-A487-832316C072CB}" type="presParOf" srcId="{AE9CE229-7784-4209-A857-B6A330DA2D09}" destId="{E8C43C4D-F950-4974-B2C3-CAD3188FD277}" srcOrd="18" destOrd="0" presId="urn:microsoft.com/office/officeart/2005/8/layout/bProcess4"/>
    <dgm:cxn modelId="{2AC52111-D857-44C2-8E71-0C5EEB2FFA91}" type="presParOf" srcId="{E8C43C4D-F950-4974-B2C3-CAD3188FD277}" destId="{0B0A54CE-4CC3-4B4A-A346-016B2893DB6D}" srcOrd="0" destOrd="0" presId="urn:microsoft.com/office/officeart/2005/8/layout/bProcess4"/>
    <dgm:cxn modelId="{CC8333C9-40F7-4A2D-BD52-697C9898A964}" type="presParOf" srcId="{E8C43C4D-F950-4974-B2C3-CAD3188FD277}" destId="{D54B6558-56DA-43B6-8B88-C6BBB975B6B9}" srcOrd="1" destOrd="0" presId="urn:microsoft.com/office/officeart/2005/8/layout/bProcess4"/>
    <dgm:cxn modelId="{07B406B2-D4AE-4FCF-A82E-7AF3B3DF70F4}" type="presParOf" srcId="{AE9CE229-7784-4209-A857-B6A330DA2D09}" destId="{A8363AA7-499A-449D-918E-87D89E77B47D}" srcOrd="19" destOrd="0" presId="urn:microsoft.com/office/officeart/2005/8/layout/bProcess4"/>
    <dgm:cxn modelId="{7B30E7C0-1EB7-42B2-88B7-62CF67932591}" type="presParOf" srcId="{AE9CE229-7784-4209-A857-B6A330DA2D09}" destId="{DE214A82-19D3-4072-9652-5849051FA269}" srcOrd="20" destOrd="0" presId="urn:microsoft.com/office/officeart/2005/8/layout/bProcess4"/>
    <dgm:cxn modelId="{9FDBA09F-9645-4CEF-B45C-3D40C013379F}" type="presParOf" srcId="{DE214A82-19D3-4072-9652-5849051FA269}" destId="{B57D6894-2913-417C-9670-43120AEB6BFF}" srcOrd="0" destOrd="0" presId="urn:microsoft.com/office/officeart/2005/8/layout/bProcess4"/>
    <dgm:cxn modelId="{2485789B-CE49-4F51-B126-E7BDE8842AA9}" type="presParOf" srcId="{DE214A82-19D3-4072-9652-5849051FA269}" destId="{568D8609-8E86-441A-84F8-87A12C1F09F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675742-EB52-4583-BAD2-519D2589355B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4A79EA-F482-4A52-915F-508B407DBBEB}">
      <dgm:prSet phldrT="[Текст]"/>
      <dgm:spPr/>
      <dgm:t>
        <a:bodyPr/>
        <a:lstStyle/>
        <a:p>
          <a:r>
            <a:rPr lang="ru-RU" dirty="0" smtClean="0"/>
            <a:t>Розвитку творчих здібностей сприяють</a:t>
          </a:r>
          <a:endParaRPr lang="ru-RU" dirty="0"/>
        </a:p>
      </dgm:t>
    </dgm:pt>
    <dgm:pt modelId="{5D5FF955-831C-423A-98CA-35326CDDEF34}" type="parTrans" cxnId="{D58ED0F1-F502-4F95-93A2-6F2FC9BC0641}">
      <dgm:prSet/>
      <dgm:spPr/>
      <dgm:t>
        <a:bodyPr/>
        <a:lstStyle/>
        <a:p>
          <a:endParaRPr lang="ru-RU"/>
        </a:p>
      </dgm:t>
    </dgm:pt>
    <dgm:pt modelId="{009FBC4F-C83B-451F-93E7-4B917B7F62DF}" type="sibTrans" cxnId="{D58ED0F1-F502-4F95-93A2-6F2FC9BC0641}">
      <dgm:prSet/>
      <dgm:spPr/>
      <dgm:t>
        <a:bodyPr/>
        <a:lstStyle/>
        <a:p>
          <a:endParaRPr lang="ru-RU"/>
        </a:p>
      </dgm:t>
    </dgm:pt>
    <dgm:pt modelId="{67098BAB-BDF1-45D8-8A8D-85E4217BF2D1}">
      <dgm:prSet phldrT="[Текст]" phldr="1"/>
      <dgm:spPr/>
      <dgm:t>
        <a:bodyPr/>
        <a:lstStyle/>
        <a:p>
          <a:endParaRPr lang="ru-RU"/>
        </a:p>
      </dgm:t>
    </dgm:pt>
    <dgm:pt modelId="{F3638C3B-D2C8-4EFA-B715-84A94EFE0924}" type="parTrans" cxnId="{67FE631C-B116-4241-814C-C4E3ADF4BDB7}">
      <dgm:prSet/>
      <dgm:spPr/>
      <dgm:t>
        <a:bodyPr/>
        <a:lstStyle/>
        <a:p>
          <a:endParaRPr lang="ru-RU"/>
        </a:p>
      </dgm:t>
    </dgm:pt>
    <dgm:pt modelId="{26A5BF4F-7CE7-4D05-A699-57AE2A5C7BE1}" type="sibTrans" cxnId="{67FE631C-B116-4241-814C-C4E3ADF4BDB7}">
      <dgm:prSet/>
      <dgm:spPr/>
      <dgm:t>
        <a:bodyPr/>
        <a:lstStyle/>
        <a:p>
          <a:endParaRPr lang="ru-RU"/>
        </a:p>
      </dgm:t>
    </dgm:pt>
    <dgm:pt modelId="{CCF4004B-6C23-4DFD-BDC5-D52EC7EB5547}">
      <dgm:prSet phldrT="[Текст]" phldr="1"/>
      <dgm:spPr/>
      <dgm:t>
        <a:bodyPr/>
        <a:lstStyle/>
        <a:p>
          <a:endParaRPr lang="ru-RU"/>
        </a:p>
      </dgm:t>
    </dgm:pt>
    <dgm:pt modelId="{38BEDC7A-1141-4EC5-AA0A-EE18ECBA3C9F}" type="parTrans" cxnId="{C240C7AD-9F5B-4DC6-871D-32B211427152}">
      <dgm:prSet/>
      <dgm:spPr/>
      <dgm:t>
        <a:bodyPr/>
        <a:lstStyle/>
        <a:p>
          <a:endParaRPr lang="ru-RU"/>
        </a:p>
      </dgm:t>
    </dgm:pt>
    <dgm:pt modelId="{E7ACBBBB-EA82-4A09-ACC7-11C4CC5CCA63}" type="sibTrans" cxnId="{C240C7AD-9F5B-4DC6-871D-32B211427152}">
      <dgm:prSet/>
      <dgm:spPr/>
      <dgm:t>
        <a:bodyPr/>
        <a:lstStyle/>
        <a:p>
          <a:endParaRPr lang="ru-RU"/>
        </a:p>
      </dgm:t>
    </dgm:pt>
    <dgm:pt modelId="{A7F31C33-A82B-4071-A8D7-94F10210A250}">
      <dgm:prSet phldrT="[Текст]" phldr="1"/>
      <dgm:spPr/>
      <dgm:t>
        <a:bodyPr/>
        <a:lstStyle/>
        <a:p>
          <a:endParaRPr lang="ru-RU"/>
        </a:p>
      </dgm:t>
    </dgm:pt>
    <dgm:pt modelId="{3585C8B2-3109-4A8A-80AF-F9DA74E40F95}" type="parTrans" cxnId="{1950AE52-FB06-4C30-81C9-CA71E3AA9606}">
      <dgm:prSet/>
      <dgm:spPr/>
      <dgm:t>
        <a:bodyPr/>
        <a:lstStyle/>
        <a:p>
          <a:endParaRPr lang="ru-RU"/>
        </a:p>
      </dgm:t>
    </dgm:pt>
    <dgm:pt modelId="{8B52CE7B-5E5D-4782-BD5A-32619304000D}" type="sibTrans" cxnId="{1950AE52-FB06-4C30-81C9-CA71E3AA9606}">
      <dgm:prSet/>
      <dgm:spPr/>
      <dgm:t>
        <a:bodyPr/>
        <a:lstStyle/>
        <a:p>
          <a:endParaRPr lang="ru-RU"/>
        </a:p>
      </dgm:t>
    </dgm:pt>
    <dgm:pt modelId="{04EF1733-3526-424E-A855-0FE531E82142}">
      <dgm:prSet phldrT="[Текст]" phldr="1"/>
      <dgm:spPr/>
      <dgm:t>
        <a:bodyPr/>
        <a:lstStyle/>
        <a:p>
          <a:endParaRPr lang="ru-RU"/>
        </a:p>
      </dgm:t>
    </dgm:pt>
    <dgm:pt modelId="{8C9D0287-D432-462B-8CC1-54263DB55A43}" type="parTrans" cxnId="{4E878D04-B4CF-42ED-99B1-0CB10806723F}">
      <dgm:prSet/>
      <dgm:spPr/>
      <dgm:t>
        <a:bodyPr/>
        <a:lstStyle/>
        <a:p>
          <a:endParaRPr lang="ru-RU"/>
        </a:p>
      </dgm:t>
    </dgm:pt>
    <dgm:pt modelId="{F8707451-8A6C-4589-90EF-D51D07DDA96F}" type="sibTrans" cxnId="{4E878D04-B4CF-42ED-99B1-0CB10806723F}">
      <dgm:prSet/>
      <dgm:spPr/>
      <dgm:t>
        <a:bodyPr/>
        <a:lstStyle/>
        <a:p>
          <a:endParaRPr lang="ru-RU"/>
        </a:p>
      </dgm:t>
    </dgm:pt>
    <dgm:pt modelId="{09EF9F89-663E-4CC4-8914-479872796AD2}" type="pres">
      <dgm:prSet presAssocID="{D9675742-EB52-4583-BAD2-519D2589355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A8C8A0-D99E-448F-86A1-11107C3E7E2A}" type="pres">
      <dgm:prSet presAssocID="{D9675742-EB52-4583-BAD2-519D2589355B}" presName="cycle" presStyleCnt="0"/>
      <dgm:spPr/>
    </dgm:pt>
    <dgm:pt modelId="{F45A1857-AFEA-4AB9-BFEE-E4780DB87EB4}" type="pres">
      <dgm:prSet presAssocID="{084A79EA-F482-4A52-915F-508B407DBBEB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69169A-1A7F-4AAF-A86F-6199B9E29A61}" type="pres">
      <dgm:prSet presAssocID="{009FBC4F-C83B-451F-93E7-4B917B7F62DF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38C32292-EB5D-487E-AF70-2A1CAFD354C8}" type="pres">
      <dgm:prSet presAssocID="{67098BAB-BDF1-45D8-8A8D-85E4217BF2D1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484A50-261A-41E4-B735-8B93566B3A47}" type="pres">
      <dgm:prSet presAssocID="{CCF4004B-6C23-4DFD-BDC5-D52EC7EB5547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D9DDBC-E2A0-430C-9D73-3AA005DBAE1C}" type="pres">
      <dgm:prSet presAssocID="{A7F31C33-A82B-4071-A8D7-94F10210A250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43AB7B-A204-4335-B02A-476F59B36792}" type="pres">
      <dgm:prSet presAssocID="{04EF1733-3526-424E-A855-0FE531E82142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878D04-B4CF-42ED-99B1-0CB10806723F}" srcId="{D9675742-EB52-4583-BAD2-519D2589355B}" destId="{04EF1733-3526-424E-A855-0FE531E82142}" srcOrd="4" destOrd="0" parTransId="{8C9D0287-D432-462B-8CC1-54263DB55A43}" sibTransId="{F8707451-8A6C-4589-90EF-D51D07DDA96F}"/>
    <dgm:cxn modelId="{1950AE52-FB06-4C30-81C9-CA71E3AA9606}" srcId="{D9675742-EB52-4583-BAD2-519D2589355B}" destId="{A7F31C33-A82B-4071-A8D7-94F10210A250}" srcOrd="3" destOrd="0" parTransId="{3585C8B2-3109-4A8A-80AF-F9DA74E40F95}" sibTransId="{8B52CE7B-5E5D-4782-BD5A-32619304000D}"/>
    <dgm:cxn modelId="{A0CBF743-BD00-4E5D-8496-FC432D5847CB}" type="presOf" srcId="{04EF1733-3526-424E-A855-0FE531E82142}" destId="{5243AB7B-A204-4335-B02A-476F59B36792}" srcOrd="0" destOrd="0" presId="urn:microsoft.com/office/officeart/2005/8/layout/cycle3"/>
    <dgm:cxn modelId="{AAD66A89-9246-4ED3-BACD-8F5081CF0E84}" type="presOf" srcId="{67098BAB-BDF1-45D8-8A8D-85E4217BF2D1}" destId="{38C32292-EB5D-487E-AF70-2A1CAFD354C8}" srcOrd="0" destOrd="0" presId="urn:microsoft.com/office/officeart/2005/8/layout/cycle3"/>
    <dgm:cxn modelId="{0BBF309A-F1F8-4FCE-8ED8-0D9CBEBD91C5}" type="presOf" srcId="{D9675742-EB52-4583-BAD2-519D2589355B}" destId="{09EF9F89-663E-4CC4-8914-479872796AD2}" srcOrd="0" destOrd="0" presId="urn:microsoft.com/office/officeart/2005/8/layout/cycle3"/>
    <dgm:cxn modelId="{244C3B41-FD5A-418F-A0DA-4A0E22879C2A}" type="presOf" srcId="{084A79EA-F482-4A52-915F-508B407DBBEB}" destId="{F45A1857-AFEA-4AB9-BFEE-E4780DB87EB4}" srcOrd="0" destOrd="0" presId="urn:microsoft.com/office/officeart/2005/8/layout/cycle3"/>
    <dgm:cxn modelId="{C240C7AD-9F5B-4DC6-871D-32B211427152}" srcId="{D9675742-EB52-4583-BAD2-519D2589355B}" destId="{CCF4004B-6C23-4DFD-BDC5-D52EC7EB5547}" srcOrd="2" destOrd="0" parTransId="{38BEDC7A-1141-4EC5-AA0A-EE18ECBA3C9F}" sibTransId="{E7ACBBBB-EA82-4A09-ACC7-11C4CC5CCA63}"/>
    <dgm:cxn modelId="{F83A5EC7-6787-4134-9B44-9C4FF796ACFE}" type="presOf" srcId="{009FBC4F-C83B-451F-93E7-4B917B7F62DF}" destId="{AB69169A-1A7F-4AAF-A86F-6199B9E29A61}" srcOrd="0" destOrd="0" presId="urn:microsoft.com/office/officeart/2005/8/layout/cycle3"/>
    <dgm:cxn modelId="{D58ED0F1-F502-4F95-93A2-6F2FC9BC0641}" srcId="{D9675742-EB52-4583-BAD2-519D2589355B}" destId="{084A79EA-F482-4A52-915F-508B407DBBEB}" srcOrd="0" destOrd="0" parTransId="{5D5FF955-831C-423A-98CA-35326CDDEF34}" sibTransId="{009FBC4F-C83B-451F-93E7-4B917B7F62DF}"/>
    <dgm:cxn modelId="{E8CB70ED-E5E4-4EAF-B772-132E45645E77}" type="presOf" srcId="{CCF4004B-6C23-4DFD-BDC5-D52EC7EB5547}" destId="{8E484A50-261A-41E4-B735-8B93566B3A47}" srcOrd="0" destOrd="0" presId="urn:microsoft.com/office/officeart/2005/8/layout/cycle3"/>
    <dgm:cxn modelId="{09039D95-BBC2-4E42-9165-C7C69B9A6BCF}" type="presOf" srcId="{A7F31C33-A82B-4071-A8D7-94F10210A250}" destId="{D9D9DDBC-E2A0-430C-9D73-3AA005DBAE1C}" srcOrd="0" destOrd="0" presId="urn:microsoft.com/office/officeart/2005/8/layout/cycle3"/>
    <dgm:cxn modelId="{67FE631C-B116-4241-814C-C4E3ADF4BDB7}" srcId="{D9675742-EB52-4583-BAD2-519D2589355B}" destId="{67098BAB-BDF1-45D8-8A8D-85E4217BF2D1}" srcOrd="1" destOrd="0" parTransId="{F3638C3B-D2C8-4EFA-B715-84A94EFE0924}" sibTransId="{26A5BF4F-7CE7-4D05-A699-57AE2A5C7BE1}"/>
    <dgm:cxn modelId="{2F14EFA4-7F76-4191-B6ED-936FE22F68A0}" type="presParOf" srcId="{09EF9F89-663E-4CC4-8914-479872796AD2}" destId="{47A8C8A0-D99E-448F-86A1-11107C3E7E2A}" srcOrd="0" destOrd="0" presId="urn:microsoft.com/office/officeart/2005/8/layout/cycle3"/>
    <dgm:cxn modelId="{6F46AB5C-3394-4A76-BC06-2AC5CAC17C37}" type="presParOf" srcId="{47A8C8A0-D99E-448F-86A1-11107C3E7E2A}" destId="{F45A1857-AFEA-4AB9-BFEE-E4780DB87EB4}" srcOrd="0" destOrd="0" presId="urn:microsoft.com/office/officeart/2005/8/layout/cycle3"/>
    <dgm:cxn modelId="{A9BB62D4-ED52-4A13-B87A-0AD288A7002A}" type="presParOf" srcId="{47A8C8A0-D99E-448F-86A1-11107C3E7E2A}" destId="{AB69169A-1A7F-4AAF-A86F-6199B9E29A61}" srcOrd="1" destOrd="0" presId="urn:microsoft.com/office/officeart/2005/8/layout/cycle3"/>
    <dgm:cxn modelId="{0920BB96-8925-4D92-BD8B-94EDFCFA024F}" type="presParOf" srcId="{47A8C8A0-D99E-448F-86A1-11107C3E7E2A}" destId="{38C32292-EB5D-487E-AF70-2A1CAFD354C8}" srcOrd="2" destOrd="0" presId="urn:microsoft.com/office/officeart/2005/8/layout/cycle3"/>
    <dgm:cxn modelId="{D8B1E44F-61AF-43DB-8604-CDE665062787}" type="presParOf" srcId="{47A8C8A0-D99E-448F-86A1-11107C3E7E2A}" destId="{8E484A50-261A-41E4-B735-8B93566B3A47}" srcOrd="3" destOrd="0" presId="urn:microsoft.com/office/officeart/2005/8/layout/cycle3"/>
    <dgm:cxn modelId="{B804DEB9-9F3C-4ED5-90DE-CA3C492068A9}" type="presParOf" srcId="{47A8C8A0-D99E-448F-86A1-11107C3E7E2A}" destId="{D9D9DDBC-E2A0-430C-9D73-3AA005DBAE1C}" srcOrd="4" destOrd="0" presId="urn:microsoft.com/office/officeart/2005/8/layout/cycle3"/>
    <dgm:cxn modelId="{413DF1C1-BC7F-49A3-BBC2-EB49CD51BAD6}" type="presParOf" srcId="{47A8C8A0-D99E-448F-86A1-11107C3E7E2A}" destId="{5243AB7B-A204-4335-B02A-476F59B36792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CD467DB-951D-442F-B2A7-4D8118D22F71}" type="doc">
      <dgm:prSet loTypeId="urn:microsoft.com/office/officeart/2005/8/layout/cycle3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EE9B67B-FEB6-4B29-9699-F78F0E3A18F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Розвитку творчих </a:t>
          </a:r>
          <a:r>
            <a:rPr lang="ru-RU" sz="1600" b="1" dirty="0" err="1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здібностей</a:t>
          </a:r>
          <a:r>
            <a:rPr lang="ru-RU" sz="16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сприяють</a:t>
          </a:r>
          <a:endParaRPr lang="ru-RU" sz="1600" b="1" dirty="0">
            <a:solidFill>
              <a:srgbClr val="FFC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779DF3-6521-4501-9E31-FDB3F90FC20E}" type="parTrans" cxnId="{EACF40C0-1AF6-4616-B25B-12E959BFAD93}">
      <dgm:prSet/>
      <dgm:spPr/>
      <dgm:t>
        <a:bodyPr/>
        <a:lstStyle/>
        <a:p>
          <a:endParaRPr lang="ru-RU"/>
        </a:p>
      </dgm:t>
    </dgm:pt>
    <dgm:pt modelId="{50ADCB7F-FA99-4691-93F2-653F06F24928}" type="sibTrans" cxnId="{EACF40C0-1AF6-4616-B25B-12E959BFAD93}">
      <dgm:prSet/>
      <dgm:spPr/>
      <dgm:t>
        <a:bodyPr/>
        <a:lstStyle/>
        <a:p>
          <a:endParaRPr lang="ru-RU"/>
        </a:p>
      </dgm:t>
    </dgm:pt>
    <dgm:pt modelId="{D5ECE1BD-DADB-4CA2-AB53-68B124AE3D7C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Словесні</a:t>
          </a:r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творчі завдання на добір рими, складання початку чи закінчення вірша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AA5CC2-E093-4118-87B8-F653F207FE26}" type="parTrans" cxnId="{FFB34641-3593-429A-8709-337B5CA53A03}">
      <dgm:prSet/>
      <dgm:spPr/>
      <dgm:t>
        <a:bodyPr/>
        <a:lstStyle/>
        <a:p>
          <a:endParaRPr lang="ru-RU"/>
        </a:p>
      </dgm:t>
    </dgm:pt>
    <dgm:pt modelId="{6A327F80-3F20-494F-829E-10C9DD197DA9}" type="sibTrans" cxnId="{FFB34641-3593-429A-8709-337B5CA53A03}">
      <dgm:prSet/>
      <dgm:spPr/>
      <dgm:t>
        <a:bodyPr/>
        <a:lstStyle/>
        <a:p>
          <a:endParaRPr lang="ru-RU"/>
        </a:p>
      </dgm:t>
    </dgm:pt>
    <dgm:pt modelId="{000B928E-4B5A-4A78-A072-0E5E9B54905F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Складання</a:t>
          </a:r>
          <a:r>
            <a: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казки за малюнком</a:t>
          </a:r>
          <a:endParaRPr lang="ru-RU" sz="16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8FD5FD-DA09-4D56-B65F-485841B76E7E}" type="parTrans" cxnId="{211906AE-5252-4D11-9D3E-5FA9125AAD14}">
      <dgm:prSet/>
      <dgm:spPr/>
      <dgm:t>
        <a:bodyPr/>
        <a:lstStyle/>
        <a:p>
          <a:endParaRPr lang="ru-RU"/>
        </a:p>
      </dgm:t>
    </dgm:pt>
    <dgm:pt modelId="{67EF94AC-B7DE-43C5-80C0-80A0B22646A4}" type="sibTrans" cxnId="{211906AE-5252-4D11-9D3E-5FA9125AAD14}">
      <dgm:prSet/>
      <dgm:spPr/>
      <dgm:t>
        <a:bodyPr/>
        <a:lstStyle/>
        <a:p>
          <a:endParaRPr lang="ru-RU"/>
        </a:p>
      </dgm:t>
    </dgm:pt>
    <dgm:pt modelId="{E436AFA3-1E37-4A77-8AB1-5967C5657156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</a:t>
          </a:r>
          <a:r>
            <a:rPr lang="ru-RU" sz="1600" b="1" dirty="0" smtClean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продовження казки, оповіданн</a:t>
          </a:r>
          <a:r>
            <a:rPr lang="ru-RU" sz="1600" dirty="0" smtClean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</a:t>
          </a:r>
          <a:endParaRPr lang="ru-RU" sz="1600" dirty="0">
            <a:solidFill>
              <a:srgbClr val="9933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3DF49D-A1A9-44A2-8C0F-2874C31B6EA0}" type="parTrans" cxnId="{4A2492E0-EEDE-45A8-A13B-CFC1C65EF904}">
      <dgm:prSet/>
      <dgm:spPr/>
      <dgm:t>
        <a:bodyPr/>
        <a:lstStyle/>
        <a:p>
          <a:endParaRPr lang="ru-RU"/>
        </a:p>
      </dgm:t>
    </dgm:pt>
    <dgm:pt modelId="{F41D7250-017F-4B95-A5F1-6A767DBDE340}" type="sibTrans" cxnId="{4A2492E0-EEDE-45A8-A13B-CFC1C65EF904}">
      <dgm:prSet/>
      <dgm:spPr/>
      <dgm:t>
        <a:bodyPr/>
        <a:lstStyle/>
        <a:p>
          <a:endParaRPr lang="ru-RU"/>
        </a:p>
      </dgm:t>
    </dgm:pt>
    <dgm:pt modelId="{E9D1E6D2-AC2D-49C1-8FBE-BB063A865557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Складання</a:t>
          </a:r>
          <a:r>
            <a:rPr lang="ru-RU" sz="1600" b="1" dirty="0" smtClean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чистомов</a:t>
          </a:r>
          <a:r>
            <a:rPr lang="ru-RU" sz="1600" dirty="0" smtClean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ок</a:t>
          </a:r>
          <a:endParaRPr lang="ru-RU" sz="1600" dirty="0">
            <a:solidFill>
              <a:srgbClr val="D6009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FE877B-8D4B-467A-B791-3283E731E8BA}" type="parTrans" cxnId="{F89C1EA3-64A0-4E09-925D-34D582786485}">
      <dgm:prSet/>
      <dgm:spPr/>
      <dgm:t>
        <a:bodyPr/>
        <a:lstStyle/>
        <a:p>
          <a:endParaRPr lang="ru-RU"/>
        </a:p>
      </dgm:t>
    </dgm:pt>
    <dgm:pt modelId="{993B3A18-4899-4C9B-B6C6-91DAC15E5635}" type="sibTrans" cxnId="{F89C1EA3-64A0-4E09-925D-34D582786485}">
      <dgm:prSet/>
      <dgm:spPr/>
      <dgm:t>
        <a:bodyPr/>
        <a:lstStyle/>
        <a:p>
          <a:endParaRPr lang="ru-RU"/>
        </a:p>
      </dgm:t>
    </dgm:pt>
    <dgm:pt modelId="{B53B2AEF-2169-4FAB-B93E-AFF2B6EBC4A5}">
      <dgm:prSet custT="1"/>
      <dgm:spPr/>
      <dgm:t>
        <a:bodyPr/>
        <a:lstStyle/>
        <a:p>
          <a:r>
            <a:rPr lang="ru-RU" sz="1600" b="1" dirty="0" err="1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Словесне</a:t>
          </a:r>
          <a:r>
            <a:rPr lang="ru-RU" sz="16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малювання</a:t>
          </a:r>
          <a:endParaRPr lang="ru-RU" sz="1600" b="1" dirty="0">
            <a:solidFill>
              <a:schemeClr val="bg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C1358F-3D7A-4F4D-A37D-28A0235F5F66}" type="parTrans" cxnId="{C8C19885-A759-447C-935C-51B9220F9CED}">
      <dgm:prSet/>
      <dgm:spPr/>
      <dgm:t>
        <a:bodyPr/>
        <a:lstStyle/>
        <a:p>
          <a:endParaRPr lang="ru-RU"/>
        </a:p>
      </dgm:t>
    </dgm:pt>
    <dgm:pt modelId="{1D593EB4-E45A-423D-9AD9-835A92532230}" type="sibTrans" cxnId="{C8C19885-A759-447C-935C-51B9220F9CED}">
      <dgm:prSet/>
      <dgm:spPr/>
      <dgm:t>
        <a:bodyPr/>
        <a:lstStyle/>
        <a:p>
          <a:endParaRPr lang="ru-RU"/>
        </a:p>
      </dgm:t>
    </dgm:pt>
    <dgm:pt modelId="{B3F60507-8900-4E7B-BA19-FC8133EF9A94}">
      <dgm:prSet custT="1"/>
      <dgm:spPr/>
      <dgm:t>
        <a:bodyPr/>
        <a:lstStyle/>
        <a:p>
          <a:r>
            <a:rPr lang="ru-RU" sz="1600" b="1" dirty="0" err="1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Творчі</a:t>
          </a:r>
          <a:r>
            <a:rPr lang="ru-RU" sz="16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списування текстів</a:t>
          </a:r>
          <a:endParaRPr lang="ru-RU" sz="1600" b="1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838B3F-CAF6-4C45-916F-55AF3316894A}" type="parTrans" cxnId="{A89BF531-41CB-4D05-B8AE-E6D594FF8E1D}">
      <dgm:prSet/>
      <dgm:spPr/>
      <dgm:t>
        <a:bodyPr/>
        <a:lstStyle/>
        <a:p>
          <a:endParaRPr lang="ru-RU"/>
        </a:p>
      </dgm:t>
    </dgm:pt>
    <dgm:pt modelId="{76E00051-AC05-4132-AF61-6D3779B7E19D}" type="sibTrans" cxnId="{A89BF531-41CB-4D05-B8AE-E6D594FF8E1D}">
      <dgm:prSet/>
      <dgm:spPr/>
      <dgm:t>
        <a:bodyPr/>
        <a:lstStyle/>
        <a:p>
          <a:endParaRPr lang="ru-RU"/>
        </a:p>
      </dgm:t>
    </dgm:pt>
    <dgm:pt modelId="{04F7645E-0039-4DC1-A923-BD3C66DFD354}">
      <dgm:prSet custT="1"/>
      <dgm:spPr/>
      <dgm:t>
        <a:bodyPr/>
        <a:lstStyle/>
        <a:p>
          <a:r>
            <a:rPr lang="ru-RU" sz="16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Вилучення</a:t>
          </a:r>
          <a:r>
            <a: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зайвого</a:t>
          </a:r>
          <a:endParaRPr lang="ru-RU" sz="16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8D17D6-5863-4CBB-B922-3D57E9DE19FC}" type="parTrans" cxnId="{96D5D08C-DC35-4A12-A663-45D38156701F}">
      <dgm:prSet/>
      <dgm:spPr/>
      <dgm:t>
        <a:bodyPr/>
        <a:lstStyle/>
        <a:p>
          <a:endParaRPr lang="ru-RU"/>
        </a:p>
      </dgm:t>
    </dgm:pt>
    <dgm:pt modelId="{58CA23C3-597F-4D38-B5B7-5D29B6FD0C98}" type="sibTrans" cxnId="{96D5D08C-DC35-4A12-A663-45D38156701F}">
      <dgm:prSet/>
      <dgm:spPr/>
      <dgm:t>
        <a:bodyPr/>
        <a:lstStyle/>
        <a:p>
          <a:endParaRPr lang="ru-RU"/>
        </a:p>
      </dgm:t>
    </dgm:pt>
    <dgm:pt modelId="{6D3B2A3B-ADBF-4C94-B31D-2B5EA71EDF83}">
      <dgm:prSet custT="1"/>
      <dgm:spPr/>
      <dgm:t>
        <a:bodyPr/>
        <a:lstStyle/>
        <a:p>
          <a:r>
            <a:rPr lang="ru-RU" sz="1600" b="1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Скоромовки</a:t>
          </a:r>
          <a:endParaRPr lang="ru-RU" sz="1600" b="1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4F99C5-D85E-420E-9681-C9EFC017F69D}" type="parTrans" cxnId="{5C82C711-79E7-455E-BE49-EB1B51F3C0C0}">
      <dgm:prSet/>
      <dgm:spPr/>
      <dgm:t>
        <a:bodyPr/>
        <a:lstStyle/>
        <a:p>
          <a:endParaRPr lang="ru-RU"/>
        </a:p>
      </dgm:t>
    </dgm:pt>
    <dgm:pt modelId="{A779D29D-F271-43A3-895C-AD31652F78DF}" type="sibTrans" cxnId="{5C82C711-79E7-455E-BE49-EB1B51F3C0C0}">
      <dgm:prSet/>
      <dgm:spPr/>
      <dgm:t>
        <a:bodyPr/>
        <a:lstStyle/>
        <a:p>
          <a:endParaRPr lang="ru-RU"/>
        </a:p>
      </dgm:t>
    </dgm:pt>
    <dgm:pt modelId="{2A402FC7-9819-4A44-AED7-EE7D0A3CF1F7}" type="pres">
      <dgm:prSet presAssocID="{BCD467DB-951D-442F-B2A7-4D8118D22F7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3A5935-E568-40F6-BBA2-D37E4FBCE0E9}" type="pres">
      <dgm:prSet presAssocID="{BCD467DB-951D-442F-B2A7-4D8118D22F71}" presName="cycle" presStyleCnt="0"/>
      <dgm:spPr/>
    </dgm:pt>
    <dgm:pt modelId="{72E027BE-DF3B-42B4-91DC-5E664B7B7D31}" type="pres">
      <dgm:prSet presAssocID="{5EE9B67B-FEB6-4B29-9699-F78F0E3A18F4}" presName="nodeFirstNode" presStyleLbl="node1" presStyleIdx="0" presStyleCnt="9" custScaleY="1508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DC0DDE-6C1B-444A-B52F-9A7EFA169732}" type="pres">
      <dgm:prSet presAssocID="{50ADCB7F-FA99-4691-93F2-653F06F24928}" presName="sibTransFirstNode" presStyleLbl="bgShp" presStyleIdx="0" presStyleCnt="1" custScaleX="149469"/>
      <dgm:spPr/>
      <dgm:t>
        <a:bodyPr/>
        <a:lstStyle/>
        <a:p>
          <a:endParaRPr lang="ru-RU"/>
        </a:p>
      </dgm:t>
    </dgm:pt>
    <dgm:pt modelId="{D674FE30-6B12-418C-A0E0-09EB1F6BC44C}" type="pres">
      <dgm:prSet presAssocID="{D5ECE1BD-DADB-4CA2-AB53-68B124AE3D7C}" presName="nodeFollowingNodes" presStyleLbl="node1" presStyleIdx="1" presStyleCnt="9" custScaleX="133658" custScaleY="159256" custRadScaleRad="117125" custRadScaleInc="302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60BE97-2678-48C0-81A2-2F5CA4A96109}" type="pres">
      <dgm:prSet presAssocID="{000B928E-4B5A-4A78-A072-0E5E9B54905F}" presName="nodeFollowingNodes" presStyleLbl="node1" presStyleIdx="2" presStyleCnt="9" custScaleX="162908" custRadScaleRad="115301" custRadScaleInc="-48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787898-D21C-4F25-ADBC-D93C04CF6886}" type="pres">
      <dgm:prSet presAssocID="{E436AFA3-1E37-4A77-8AB1-5967C5657156}" presName="nodeFollowingNodes" presStyleLbl="node1" presStyleIdx="3" presStyleCnt="9" custScaleX="158597" custScaleY="115064" custRadScaleRad="115526" custRadScaleInc="-416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EF2109-285C-4BC1-9B3B-D46F21B0CED5}" type="pres">
      <dgm:prSet presAssocID="{E9D1E6D2-AC2D-49C1-8FBE-BB063A865557}" presName="nodeFollowingNodes" presStyleLbl="node1" presStyleIdx="4" presStyleCnt="9" custScaleX="144751" custScaleY="112634" custRadScaleRad="91307" custRadScaleInc="-321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ECC61-248D-483B-9108-237A8EDBE486}" type="pres">
      <dgm:prSet presAssocID="{B53B2AEF-2169-4FAB-B93E-AFF2B6EBC4A5}" presName="nodeFollowingNodes" presStyleLbl="node1" presStyleIdx="5" presStyleCnt="9" custScaleX="137654" custRadScaleRad="96915" custRadScaleInc="435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825E34-AA85-4367-A534-DA75D2D0C58F}" type="pres">
      <dgm:prSet presAssocID="{B3F60507-8900-4E7B-BA19-FC8133EF9A94}" presName="nodeFollowingNodes" presStyleLbl="node1" presStyleIdx="6" presStyleCnt="9" custScaleX="135336" custRadScaleRad="106144" custRadScaleInc="280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92FA84-C8F9-4783-BA6E-C0FF33C1BC6E}" type="pres">
      <dgm:prSet presAssocID="{04F7645E-0039-4DC1-A923-BD3C66DFD354}" presName="nodeFollowingNodes" presStyleLbl="node1" presStyleIdx="7" presStyleCnt="9" custScaleX="125924" custRadScaleRad="114418" custRadScaleInc="-140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3FAFE0-D20D-4361-AB82-660A94632608}" type="pres">
      <dgm:prSet presAssocID="{6D3B2A3B-ADBF-4C94-B31D-2B5EA71EDF83}" presName="nodeFollowingNodes" presStyleLbl="node1" presStyleIdx="8" presStyleCnt="9" custScaleX="158096" custRadScaleRad="114164" custRadScaleInc="-548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2492E0-EEDE-45A8-A13B-CFC1C65EF904}" srcId="{BCD467DB-951D-442F-B2A7-4D8118D22F71}" destId="{E436AFA3-1E37-4A77-8AB1-5967C5657156}" srcOrd="3" destOrd="0" parTransId="{3F3DF49D-A1A9-44A2-8C0F-2874C31B6EA0}" sibTransId="{F41D7250-017F-4B95-A5F1-6A767DBDE340}"/>
    <dgm:cxn modelId="{32C94959-089A-4244-873E-8A266DCA0C44}" type="presOf" srcId="{E436AFA3-1E37-4A77-8AB1-5967C5657156}" destId="{F4787898-D21C-4F25-ADBC-D93C04CF6886}" srcOrd="0" destOrd="0" presId="urn:microsoft.com/office/officeart/2005/8/layout/cycle3"/>
    <dgm:cxn modelId="{43F1448E-8161-4676-BD70-536D296CB383}" type="presOf" srcId="{04F7645E-0039-4DC1-A923-BD3C66DFD354}" destId="{B592FA84-C8F9-4783-BA6E-C0FF33C1BC6E}" srcOrd="0" destOrd="0" presId="urn:microsoft.com/office/officeart/2005/8/layout/cycle3"/>
    <dgm:cxn modelId="{5C82C711-79E7-455E-BE49-EB1B51F3C0C0}" srcId="{BCD467DB-951D-442F-B2A7-4D8118D22F71}" destId="{6D3B2A3B-ADBF-4C94-B31D-2B5EA71EDF83}" srcOrd="8" destOrd="0" parTransId="{4A4F99C5-D85E-420E-9681-C9EFC017F69D}" sibTransId="{A779D29D-F271-43A3-895C-AD31652F78DF}"/>
    <dgm:cxn modelId="{EACF40C0-1AF6-4616-B25B-12E959BFAD93}" srcId="{BCD467DB-951D-442F-B2A7-4D8118D22F71}" destId="{5EE9B67B-FEB6-4B29-9699-F78F0E3A18F4}" srcOrd="0" destOrd="0" parTransId="{15779DF3-6521-4501-9E31-FDB3F90FC20E}" sibTransId="{50ADCB7F-FA99-4691-93F2-653F06F24928}"/>
    <dgm:cxn modelId="{985E9C03-3B5F-4183-A8B5-40E34675A52F}" type="presOf" srcId="{B53B2AEF-2169-4FAB-B93E-AFF2B6EBC4A5}" destId="{7F8ECC61-248D-483B-9108-237A8EDBE486}" srcOrd="0" destOrd="0" presId="urn:microsoft.com/office/officeart/2005/8/layout/cycle3"/>
    <dgm:cxn modelId="{CB0C5FE8-219F-45F8-98FA-FE7F2C41F94B}" type="presOf" srcId="{000B928E-4B5A-4A78-A072-0E5E9B54905F}" destId="{0A60BE97-2678-48C0-81A2-2F5CA4A96109}" srcOrd="0" destOrd="0" presId="urn:microsoft.com/office/officeart/2005/8/layout/cycle3"/>
    <dgm:cxn modelId="{9E3CAE90-599A-4A44-9CCC-5FB16ED07652}" type="presOf" srcId="{6D3B2A3B-ADBF-4C94-B31D-2B5EA71EDF83}" destId="{A73FAFE0-D20D-4361-AB82-660A94632608}" srcOrd="0" destOrd="0" presId="urn:microsoft.com/office/officeart/2005/8/layout/cycle3"/>
    <dgm:cxn modelId="{FFB34641-3593-429A-8709-337B5CA53A03}" srcId="{BCD467DB-951D-442F-B2A7-4D8118D22F71}" destId="{D5ECE1BD-DADB-4CA2-AB53-68B124AE3D7C}" srcOrd="1" destOrd="0" parTransId="{83AA5CC2-E093-4118-87B8-F653F207FE26}" sibTransId="{6A327F80-3F20-494F-829E-10C9DD197DA9}"/>
    <dgm:cxn modelId="{96D5D08C-DC35-4A12-A663-45D38156701F}" srcId="{BCD467DB-951D-442F-B2A7-4D8118D22F71}" destId="{04F7645E-0039-4DC1-A923-BD3C66DFD354}" srcOrd="7" destOrd="0" parTransId="{A58D17D6-5863-4CBB-B922-3D57E9DE19FC}" sibTransId="{58CA23C3-597F-4D38-B5B7-5D29B6FD0C98}"/>
    <dgm:cxn modelId="{894DE0E3-595F-45AD-84C7-E63C8B5893C2}" type="presOf" srcId="{BCD467DB-951D-442F-B2A7-4D8118D22F71}" destId="{2A402FC7-9819-4A44-AED7-EE7D0A3CF1F7}" srcOrd="0" destOrd="0" presId="urn:microsoft.com/office/officeart/2005/8/layout/cycle3"/>
    <dgm:cxn modelId="{6EA4EE2B-DF8B-46D8-871B-B95E3CB9E25D}" type="presOf" srcId="{B3F60507-8900-4E7B-BA19-FC8133EF9A94}" destId="{F4825E34-AA85-4367-A534-DA75D2D0C58F}" srcOrd="0" destOrd="0" presId="urn:microsoft.com/office/officeart/2005/8/layout/cycle3"/>
    <dgm:cxn modelId="{C8C19885-A759-447C-935C-51B9220F9CED}" srcId="{BCD467DB-951D-442F-B2A7-4D8118D22F71}" destId="{B53B2AEF-2169-4FAB-B93E-AFF2B6EBC4A5}" srcOrd="5" destOrd="0" parTransId="{10C1358F-3D7A-4F4D-A37D-28A0235F5F66}" sibTransId="{1D593EB4-E45A-423D-9AD9-835A92532230}"/>
    <dgm:cxn modelId="{F89C1EA3-64A0-4E09-925D-34D582786485}" srcId="{BCD467DB-951D-442F-B2A7-4D8118D22F71}" destId="{E9D1E6D2-AC2D-49C1-8FBE-BB063A865557}" srcOrd="4" destOrd="0" parTransId="{6CFE877B-8D4B-467A-B791-3283E731E8BA}" sibTransId="{993B3A18-4899-4C9B-B6C6-91DAC15E5635}"/>
    <dgm:cxn modelId="{9D83DD2F-8A4A-452F-B7BE-B45429A1CC80}" type="presOf" srcId="{E9D1E6D2-AC2D-49C1-8FBE-BB063A865557}" destId="{A9EF2109-285C-4BC1-9B3B-D46F21B0CED5}" srcOrd="0" destOrd="0" presId="urn:microsoft.com/office/officeart/2005/8/layout/cycle3"/>
    <dgm:cxn modelId="{89B715B6-5CB6-40D9-A798-5D8C39EC038F}" type="presOf" srcId="{D5ECE1BD-DADB-4CA2-AB53-68B124AE3D7C}" destId="{D674FE30-6B12-418C-A0E0-09EB1F6BC44C}" srcOrd="0" destOrd="0" presId="urn:microsoft.com/office/officeart/2005/8/layout/cycle3"/>
    <dgm:cxn modelId="{B8D7D782-A552-42CE-A55C-1C0A0323D34E}" type="presOf" srcId="{5EE9B67B-FEB6-4B29-9699-F78F0E3A18F4}" destId="{72E027BE-DF3B-42B4-91DC-5E664B7B7D31}" srcOrd="0" destOrd="0" presId="urn:microsoft.com/office/officeart/2005/8/layout/cycle3"/>
    <dgm:cxn modelId="{DB5C3D52-1D33-4AC5-9A28-5F3F94F9FFDF}" type="presOf" srcId="{50ADCB7F-FA99-4691-93F2-653F06F24928}" destId="{3CDC0DDE-6C1B-444A-B52F-9A7EFA169732}" srcOrd="0" destOrd="0" presId="urn:microsoft.com/office/officeart/2005/8/layout/cycle3"/>
    <dgm:cxn modelId="{A89BF531-41CB-4D05-B8AE-E6D594FF8E1D}" srcId="{BCD467DB-951D-442F-B2A7-4D8118D22F71}" destId="{B3F60507-8900-4E7B-BA19-FC8133EF9A94}" srcOrd="6" destOrd="0" parTransId="{65838B3F-CAF6-4C45-916F-55AF3316894A}" sibTransId="{76E00051-AC05-4132-AF61-6D3779B7E19D}"/>
    <dgm:cxn modelId="{211906AE-5252-4D11-9D3E-5FA9125AAD14}" srcId="{BCD467DB-951D-442F-B2A7-4D8118D22F71}" destId="{000B928E-4B5A-4A78-A072-0E5E9B54905F}" srcOrd="2" destOrd="0" parTransId="{CF8FD5FD-DA09-4D56-B65F-485841B76E7E}" sibTransId="{67EF94AC-B7DE-43C5-80C0-80A0B22646A4}"/>
    <dgm:cxn modelId="{ABE05CBB-7834-4E0F-8EAB-12BF95394D88}" type="presParOf" srcId="{2A402FC7-9819-4A44-AED7-EE7D0A3CF1F7}" destId="{CD3A5935-E568-40F6-BBA2-D37E4FBCE0E9}" srcOrd="0" destOrd="0" presId="urn:microsoft.com/office/officeart/2005/8/layout/cycle3"/>
    <dgm:cxn modelId="{792C8016-A837-4694-9EA7-C78052EB94C7}" type="presParOf" srcId="{CD3A5935-E568-40F6-BBA2-D37E4FBCE0E9}" destId="{72E027BE-DF3B-42B4-91DC-5E664B7B7D31}" srcOrd="0" destOrd="0" presId="urn:microsoft.com/office/officeart/2005/8/layout/cycle3"/>
    <dgm:cxn modelId="{8BBBE81C-5CC7-4C8E-B0F6-98F155933718}" type="presParOf" srcId="{CD3A5935-E568-40F6-BBA2-D37E4FBCE0E9}" destId="{3CDC0DDE-6C1B-444A-B52F-9A7EFA169732}" srcOrd="1" destOrd="0" presId="urn:microsoft.com/office/officeart/2005/8/layout/cycle3"/>
    <dgm:cxn modelId="{85D8000B-42E1-4376-9780-DE046C968F9C}" type="presParOf" srcId="{CD3A5935-E568-40F6-BBA2-D37E4FBCE0E9}" destId="{D674FE30-6B12-418C-A0E0-09EB1F6BC44C}" srcOrd="2" destOrd="0" presId="urn:microsoft.com/office/officeart/2005/8/layout/cycle3"/>
    <dgm:cxn modelId="{692EAC8A-10DB-4182-94F0-33A658CCEB45}" type="presParOf" srcId="{CD3A5935-E568-40F6-BBA2-D37E4FBCE0E9}" destId="{0A60BE97-2678-48C0-81A2-2F5CA4A96109}" srcOrd="3" destOrd="0" presId="urn:microsoft.com/office/officeart/2005/8/layout/cycle3"/>
    <dgm:cxn modelId="{8FE7B1A2-67BA-42EB-94D8-CC96CCD9C422}" type="presParOf" srcId="{CD3A5935-E568-40F6-BBA2-D37E4FBCE0E9}" destId="{F4787898-D21C-4F25-ADBC-D93C04CF6886}" srcOrd="4" destOrd="0" presId="urn:microsoft.com/office/officeart/2005/8/layout/cycle3"/>
    <dgm:cxn modelId="{AB4B7DD1-BECE-46A9-8AE2-79A1D8060F05}" type="presParOf" srcId="{CD3A5935-E568-40F6-BBA2-D37E4FBCE0E9}" destId="{A9EF2109-285C-4BC1-9B3B-D46F21B0CED5}" srcOrd="5" destOrd="0" presId="urn:microsoft.com/office/officeart/2005/8/layout/cycle3"/>
    <dgm:cxn modelId="{F9400350-C309-4889-9574-E8674450519D}" type="presParOf" srcId="{CD3A5935-E568-40F6-BBA2-D37E4FBCE0E9}" destId="{7F8ECC61-248D-483B-9108-237A8EDBE486}" srcOrd="6" destOrd="0" presId="urn:microsoft.com/office/officeart/2005/8/layout/cycle3"/>
    <dgm:cxn modelId="{42B61D9B-938E-4B79-BF10-25A44CD03745}" type="presParOf" srcId="{CD3A5935-E568-40F6-BBA2-D37E4FBCE0E9}" destId="{F4825E34-AA85-4367-A534-DA75D2D0C58F}" srcOrd="7" destOrd="0" presId="urn:microsoft.com/office/officeart/2005/8/layout/cycle3"/>
    <dgm:cxn modelId="{5BAB6F8F-8478-46B8-8225-F65814963B89}" type="presParOf" srcId="{CD3A5935-E568-40F6-BBA2-D37E4FBCE0E9}" destId="{B592FA84-C8F9-4783-BA6E-C0FF33C1BC6E}" srcOrd="8" destOrd="0" presId="urn:microsoft.com/office/officeart/2005/8/layout/cycle3"/>
    <dgm:cxn modelId="{B502749B-EE7B-440A-8FDC-0E58F68E71FB}" type="presParOf" srcId="{CD3A5935-E568-40F6-BBA2-D37E4FBCE0E9}" destId="{A73FAFE0-D20D-4361-AB82-660A94632608}" srcOrd="9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0CC77E1-EA1F-4E0C-9EEB-A432F12FA75F}" type="doc">
      <dgm:prSet loTypeId="urn:microsoft.com/office/officeart/2005/8/layout/radial1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0FA5008-4181-4FD7-8102-AFF7B3B5C3DD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розвитку творчих здібностей  використовую: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5E5108-FCF3-4704-90F3-90973FDF88BB}" type="parTrans" cxnId="{A165CB9E-FE92-42E7-927A-AF7ACE5726F7}">
      <dgm:prSet/>
      <dgm:spPr/>
      <dgm:t>
        <a:bodyPr/>
        <a:lstStyle/>
        <a:p>
          <a:endParaRPr lang="ru-RU"/>
        </a:p>
      </dgm:t>
    </dgm:pt>
    <dgm:pt modelId="{08E43699-5F8E-490B-8555-15540F459B85}" type="sibTrans" cxnId="{A165CB9E-FE92-42E7-927A-AF7ACE5726F7}">
      <dgm:prSet/>
      <dgm:spPr/>
      <dgm:t>
        <a:bodyPr/>
        <a:lstStyle/>
        <a:p>
          <a:endParaRPr lang="ru-RU"/>
        </a:p>
      </dgm:t>
    </dgm:pt>
    <dgm:pt modelId="{0D00CF2D-EF36-46E5-93DA-9CAB5C25215E}">
      <dgm:prSet phldrT="[Текст]" phldr="1" custT="1"/>
      <dgm:spPr/>
      <dgm:t>
        <a:bodyPr/>
        <a:lstStyle/>
        <a:p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268200-AC98-4E24-9160-BAC8D5437B1D}" type="parTrans" cxnId="{F76460F2-E131-4A05-8C2C-85A06299AAC1}">
      <dgm:prSet/>
      <dgm:spPr/>
      <dgm:t>
        <a:bodyPr/>
        <a:lstStyle/>
        <a:p>
          <a:endParaRPr lang="ru-RU"/>
        </a:p>
      </dgm:t>
    </dgm:pt>
    <dgm:pt modelId="{06A94449-545B-4865-84D4-52E07BF61EDE}" type="sibTrans" cxnId="{F76460F2-E131-4A05-8C2C-85A06299AAC1}">
      <dgm:prSet/>
      <dgm:spPr/>
      <dgm:t>
        <a:bodyPr/>
        <a:lstStyle/>
        <a:p>
          <a:endParaRPr lang="ru-RU"/>
        </a:p>
      </dgm:t>
    </dgm:pt>
    <dgm:pt modelId="{F97F1C36-E573-4599-9436-8B90EC5019D3}">
      <dgm:prSet phldrT="[Текст]" phldr="1"/>
      <dgm:spPr/>
      <dgm:t>
        <a:bodyPr/>
        <a:lstStyle/>
        <a:p>
          <a:endParaRPr lang="ru-RU"/>
        </a:p>
      </dgm:t>
    </dgm:pt>
    <dgm:pt modelId="{18283482-721F-45DC-A39C-98EC8438429D}" type="parTrans" cxnId="{8CCAA20B-C20A-4C79-8F1D-CEB40A19ED07}">
      <dgm:prSet/>
      <dgm:spPr/>
      <dgm:t>
        <a:bodyPr/>
        <a:lstStyle/>
        <a:p>
          <a:endParaRPr lang="ru-RU"/>
        </a:p>
      </dgm:t>
    </dgm:pt>
    <dgm:pt modelId="{6DDEB74C-9DF0-4DF2-A1CC-4352561A4D42}" type="sibTrans" cxnId="{8CCAA20B-C20A-4C79-8F1D-CEB40A19ED07}">
      <dgm:prSet/>
      <dgm:spPr/>
      <dgm:t>
        <a:bodyPr/>
        <a:lstStyle/>
        <a:p>
          <a:endParaRPr lang="ru-RU"/>
        </a:p>
      </dgm:t>
    </dgm:pt>
    <dgm:pt modelId="{CCEC2EEF-D190-4513-9A71-2D23F8EE2A02}">
      <dgm:prSet phldrT="[Текст]" phldr="1"/>
      <dgm:spPr/>
      <dgm:t>
        <a:bodyPr/>
        <a:lstStyle/>
        <a:p>
          <a:endParaRPr lang="ru-RU"/>
        </a:p>
      </dgm:t>
    </dgm:pt>
    <dgm:pt modelId="{EA5F5B09-6CEE-48AF-A50F-7647EC0BB54C}" type="parTrans" cxnId="{669715A2-48C7-4944-9C0E-79E6D3095445}">
      <dgm:prSet/>
      <dgm:spPr/>
      <dgm:t>
        <a:bodyPr/>
        <a:lstStyle/>
        <a:p>
          <a:endParaRPr lang="ru-RU"/>
        </a:p>
      </dgm:t>
    </dgm:pt>
    <dgm:pt modelId="{009D0DDD-5132-4166-B5E9-06DE98E13ADB}" type="sibTrans" cxnId="{669715A2-48C7-4944-9C0E-79E6D3095445}">
      <dgm:prSet/>
      <dgm:spPr/>
      <dgm:t>
        <a:bodyPr/>
        <a:lstStyle/>
        <a:p>
          <a:endParaRPr lang="ru-RU"/>
        </a:p>
      </dgm:t>
    </dgm:pt>
    <dgm:pt modelId="{E76D7FFB-DEA5-4C6C-93F6-25F0A3853FC3}">
      <dgm:prSet phldrT="[Текст]" phldr="1"/>
      <dgm:spPr/>
      <dgm:t>
        <a:bodyPr/>
        <a:lstStyle/>
        <a:p>
          <a:endParaRPr lang="ru-RU"/>
        </a:p>
      </dgm:t>
    </dgm:pt>
    <dgm:pt modelId="{9B2C35C7-1739-4568-8CF6-4A595EF219A8}" type="parTrans" cxnId="{664107CA-68F6-4BB4-8C30-318AE4BAB47C}">
      <dgm:prSet/>
      <dgm:spPr/>
      <dgm:t>
        <a:bodyPr/>
        <a:lstStyle/>
        <a:p>
          <a:endParaRPr lang="ru-RU"/>
        </a:p>
      </dgm:t>
    </dgm:pt>
    <dgm:pt modelId="{A864244F-102B-48AA-8E76-AE2A8201E4A2}" type="sibTrans" cxnId="{664107CA-68F6-4BB4-8C30-318AE4BAB47C}">
      <dgm:prSet/>
      <dgm:spPr/>
      <dgm:t>
        <a:bodyPr/>
        <a:lstStyle/>
        <a:p>
          <a:endParaRPr lang="ru-RU"/>
        </a:p>
      </dgm:t>
    </dgm:pt>
    <dgm:pt modelId="{7D9372C6-A4EA-433B-9F7F-C6C6C36C8BA1}" type="pres">
      <dgm:prSet presAssocID="{80CC77E1-EA1F-4E0C-9EEB-A432F12FA75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4AC930-A845-42D6-9D6C-644A2C944D55}" type="pres">
      <dgm:prSet presAssocID="{30FA5008-4181-4FD7-8102-AFF7B3B5C3DD}" presName="centerShape" presStyleLbl="node0" presStyleIdx="0" presStyleCnt="1"/>
      <dgm:spPr/>
      <dgm:t>
        <a:bodyPr/>
        <a:lstStyle/>
        <a:p>
          <a:endParaRPr lang="ru-RU"/>
        </a:p>
      </dgm:t>
    </dgm:pt>
    <dgm:pt modelId="{26C36771-F475-4A02-AC5B-F31B648733AE}" type="pres">
      <dgm:prSet presAssocID="{BD268200-AC98-4E24-9160-BAC8D5437B1D}" presName="Name9" presStyleLbl="parChTrans1D2" presStyleIdx="0" presStyleCnt="4"/>
      <dgm:spPr/>
      <dgm:t>
        <a:bodyPr/>
        <a:lstStyle/>
        <a:p>
          <a:endParaRPr lang="ru-RU"/>
        </a:p>
      </dgm:t>
    </dgm:pt>
    <dgm:pt modelId="{ABB5137D-C8B9-4460-9AD3-D283DC638D86}" type="pres">
      <dgm:prSet presAssocID="{BD268200-AC98-4E24-9160-BAC8D5437B1D}" presName="connTx" presStyleLbl="parChTrans1D2" presStyleIdx="0" presStyleCnt="4"/>
      <dgm:spPr/>
      <dgm:t>
        <a:bodyPr/>
        <a:lstStyle/>
        <a:p>
          <a:endParaRPr lang="ru-RU"/>
        </a:p>
      </dgm:t>
    </dgm:pt>
    <dgm:pt modelId="{A2D59AC5-949F-41EF-A88C-B0BB2B438725}" type="pres">
      <dgm:prSet presAssocID="{0D00CF2D-EF36-46E5-93DA-9CAB5C25215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1A7566-2030-45DD-AE03-264DC7BA16C8}" type="pres">
      <dgm:prSet presAssocID="{18283482-721F-45DC-A39C-98EC8438429D}" presName="Name9" presStyleLbl="parChTrans1D2" presStyleIdx="1" presStyleCnt="4"/>
      <dgm:spPr/>
      <dgm:t>
        <a:bodyPr/>
        <a:lstStyle/>
        <a:p>
          <a:endParaRPr lang="ru-RU"/>
        </a:p>
      </dgm:t>
    </dgm:pt>
    <dgm:pt modelId="{86A31D94-1656-4422-9767-B1BBEDEFD490}" type="pres">
      <dgm:prSet presAssocID="{18283482-721F-45DC-A39C-98EC8438429D}" presName="connTx" presStyleLbl="parChTrans1D2" presStyleIdx="1" presStyleCnt="4"/>
      <dgm:spPr/>
      <dgm:t>
        <a:bodyPr/>
        <a:lstStyle/>
        <a:p>
          <a:endParaRPr lang="ru-RU"/>
        </a:p>
      </dgm:t>
    </dgm:pt>
    <dgm:pt modelId="{FC304BF5-D762-4D68-A897-749FC2CFDE08}" type="pres">
      <dgm:prSet presAssocID="{F97F1C36-E573-4599-9436-8B90EC5019D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1E9F91-C563-4BDD-A926-2FED471D8787}" type="pres">
      <dgm:prSet presAssocID="{EA5F5B09-6CEE-48AF-A50F-7647EC0BB54C}" presName="Name9" presStyleLbl="parChTrans1D2" presStyleIdx="2" presStyleCnt="4"/>
      <dgm:spPr/>
      <dgm:t>
        <a:bodyPr/>
        <a:lstStyle/>
        <a:p>
          <a:endParaRPr lang="ru-RU"/>
        </a:p>
      </dgm:t>
    </dgm:pt>
    <dgm:pt modelId="{661038DF-6467-40A6-965D-CF0AED884B77}" type="pres">
      <dgm:prSet presAssocID="{EA5F5B09-6CEE-48AF-A50F-7647EC0BB54C}" presName="connTx" presStyleLbl="parChTrans1D2" presStyleIdx="2" presStyleCnt="4"/>
      <dgm:spPr/>
      <dgm:t>
        <a:bodyPr/>
        <a:lstStyle/>
        <a:p>
          <a:endParaRPr lang="ru-RU"/>
        </a:p>
      </dgm:t>
    </dgm:pt>
    <dgm:pt modelId="{79BEBC33-9369-463B-90FE-EBBD8EA33F0C}" type="pres">
      <dgm:prSet presAssocID="{CCEC2EEF-D190-4513-9A71-2D23F8EE2A0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6BE2C0-BB32-40FB-ADA8-22AAA15102B6}" type="pres">
      <dgm:prSet presAssocID="{9B2C35C7-1739-4568-8CF6-4A595EF219A8}" presName="Name9" presStyleLbl="parChTrans1D2" presStyleIdx="3" presStyleCnt="4"/>
      <dgm:spPr/>
      <dgm:t>
        <a:bodyPr/>
        <a:lstStyle/>
        <a:p>
          <a:endParaRPr lang="ru-RU"/>
        </a:p>
      </dgm:t>
    </dgm:pt>
    <dgm:pt modelId="{FDFB08B1-C678-4C90-B119-09838418EDEF}" type="pres">
      <dgm:prSet presAssocID="{9B2C35C7-1739-4568-8CF6-4A595EF219A8}" presName="connTx" presStyleLbl="parChTrans1D2" presStyleIdx="3" presStyleCnt="4"/>
      <dgm:spPr/>
      <dgm:t>
        <a:bodyPr/>
        <a:lstStyle/>
        <a:p>
          <a:endParaRPr lang="ru-RU"/>
        </a:p>
      </dgm:t>
    </dgm:pt>
    <dgm:pt modelId="{4129F1D1-6FA5-45A7-AC2F-84DC91078D74}" type="pres">
      <dgm:prSet presAssocID="{E76D7FFB-DEA5-4C6C-93F6-25F0A3853FC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7D86AC-4EDB-464D-A3E9-0AA933DF0F73}" type="presOf" srcId="{E76D7FFB-DEA5-4C6C-93F6-25F0A3853FC3}" destId="{4129F1D1-6FA5-45A7-AC2F-84DC91078D74}" srcOrd="0" destOrd="0" presId="urn:microsoft.com/office/officeart/2005/8/layout/radial1"/>
    <dgm:cxn modelId="{D1E0B7C8-018B-44CA-B7B1-FF1983E43BE0}" type="presOf" srcId="{F97F1C36-E573-4599-9436-8B90EC5019D3}" destId="{FC304BF5-D762-4D68-A897-749FC2CFDE08}" srcOrd="0" destOrd="0" presId="urn:microsoft.com/office/officeart/2005/8/layout/radial1"/>
    <dgm:cxn modelId="{DC2A24FD-CFC5-4C5F-8460-ED15285E4089}" type="presOf" srcId="{18283482-721F-45DC-A39C-98EC8438429D}" destId="{D21A7566-2030-45DD-AE03-264DC7BA16C8}" srcOrd="0" destOrd="0" presId="urn:microsoft.com/office/officeart/2005/8/layout/radial1"/>
    <dgm:cxn modelId="{725474AB-8A4A-4B3C-8987-53CF1A99CD54}" type="presOf" srcId="{EA5F5B09-6CEE-48AF-A50F-7647EC0BB54C}" destId="{661038DF-6467-40A6-965D-CF0AED884B77}" srcOrd="1" destOrd="0" presId="urn:microsoft.com/office/officeart/2005/8/layout/radial1"/>
    <dgm:cxn modelId="{A8745CD7-79F6-4847-9A1A-40E65655515B}" type="presOf" srcId="{0D00CF2D-EF36-46E5-93DA-9CAB5C25215E}" destId="{A2D59AC5-949F-41EF-A88C-B0BB2B438725}" srcOrd="0" destOrd="0" presId="urn:microsoft.com/office/officeart/2005/8/layout/radial1"/>
    <dgm:cxn modelId="{958D1551-7889-49D5-8DA0-4B6832128E11}" type="presOf" srcId="{18283482-721F-45DC-A39C-98EC8438429D}" destId="{86A31D94-1656-4422-9767-B1BBEDEFD490}" srcOrd="1" destOrd="0" presId="urn:microsoft.com/office/officeart/2005/8/layout/radial1"/>
    <dgm:cxn modelId="{12AF0B52-92EB-45F1-8762-20A8A683D1C9}" type="presOf" srcId="{BD268200-AC98-4E24-9160-BAC8D5437B1D}" destId="{26C36771-F475-4A02-AC5B-F31B648733AE}" srcOrd="0" destOrd="0" presId="urn:microsoft.com/office/officeart/2005/8/layout/radial1"/>
    <dgm:cxn modelId="{6729C3A4-36F4-421D-8AF6-864FA1B7508A}" type="presOf" srcId="{BD268200-AC98-4E24-9160-BAC8D5437B1D}" destId="{ABB5137D-C8B9-4460-9AD3-D283DC638D86}" srcOrd="1" destOrd="0" presId="urn:microsoft.com/office/officeart/2005/8/layout/radial1"/>
    <dgm:cxn modelId="{664107CA-68F6-4BB4-8C30-318AE4BAB47C}" srcId="{30FA5008-4181-4FD7-8102-AFF7B3B5C3DD}" destId="{E76D7FFB-DEA5-4C6C-93F6-25F0A3853FC3}" srcOrd="3" destOrd="0" parTransId="{9B2C35C7-1739-4568-8CF6-4A595EF219A8}" sibTransId="{A864244F-102B-48AA-8E76-AE2A8201E4A2}"/>
    <dgm:cxn modelId="{8CCAA20B-C20A-4C79-8F1D-CEB40A19ED07}" srcId="{30FA5008-4181-4FD7-8102-AFF7B3B5C3DD}" destId="{F97F1C36-E573-4599-9436-8B90EC5019D3}" srcOrd="1" destOrd="0" parTransId="{18283482-721F-45DC-A39C-98EC8438429D}" sibTransId="{6DDEB74C-9DF0-4DF2-A1CC-4352561A4D42}"/>
    <dgm:cxn modelId="{F76460F2-E131-4A05-8C2C-85A06299AAC1}" srcId="{30FA5008-4181-4FD7-8102-AFF7B3B5C3DD}" destId="{0D00CF2D-EF36-46E5-93DA-9CAB5C25215E}" srcOrd="0" destOrd="0" parTransId="{BD268200-AC98-4E24-9160-BAC8D5437B1D}" sibTransId="{06A94449-545B-4865-84D4-52E07BF61EDE}"/>
    <dgm:cxn modelId="{A162E7B6-8100-4D39-A016-E3927B012590}" type="presOf" srcId="{9B2C35C7-1739-4568-8CF6-4A595EF219A8}" destId="{FDFB08B1-C678-4C90-B119-09838418EDEF}" srcOrd="1" destOrd="0" presId="urn:microsoft.com/office/officeart/2005/8/layout/radial1"/>
    <dgm:cxn modelId="{A165CB9E-FE92-42E7-927A-AF7ACE5726F7}" srcId="{80CC77E1-EA1F-4E0C-9EEB-A432F12FA75F}" destId="{30FA5008-4181-4FD7-8102-AFF7B3B5C3DD}" srcOrd="0" destOrd="0" parTransId="{FD5E5108-FCF3-4704-90F3-90973FDF88BB}" sibTransId="{08E43699-5F8E-490B-8555-15540F459B85}"/>
    <dgm:cxn modelId="{63284F05-E497-4D7B-897C-37AA10D1D7BB}" type="presOf" srcId="{CCEC2EEF-D190-4513-9A71-2D23F8EE2A02}" destId="{79BEBC33-9369-463B-90FE-EBBD8EA33F0C}" srcOrd="0" destOrd="0" presId="urn:microsoft.com/office/officeart/2005/8/layout/radial1"/>
    <dgm:cxn modelId="{328AA581-9A43-421A-8B3A-A2A0AB3301D6}" type="presOf" srcId="{80CC77E1-EA1F-4E0C-9EEB-A432F12FA75F}" destId="{7D9372C6-A4EA-433B-9F7F-C6C6C36C8BA1}" srcOrd="0" destOrd="0" presId="urn:microsoft.com/office/officeart/2005/8/layout/radial1"/>
    <dgm:cxn modelId="{669715A2-48C7-4944-9C0E-79E6D3095445}" srcId="{30FA5008-4181-4FD7-8102-AFF7B3B5C3DD}" destId="{CCEC2EEF-D190-4513-9A71-2D23F8EE2A02}" srcOrd="2" destOrd="0" parTransId="{EA5F5B09-6CEE-48AF-A50F-7647EC0BB54C}" sibTransId="{009D0DDD-5132-4166-B5E9-06DE98E13ADB}"/>
    <dgm:cxn modelId="{4BFC96E8-271B-41B7-9E02-B0573E2345C8}" type="presOf" srcId="{9B2C35C7-1739-4568-8CF6-4A595EF219A8}" destId="{126BE2C0-BB32-40FB-ADA8-22AAA15102B6}" srcOrd="0" destOrd="0" presId="urn:microsoft.com/office/officeart/2005/8/layout/radial1"/>
    <dgm:cxn modelId="{906FEC3C-FA2F-4D09-A785-B0ACF9DB90EA}" type="presOf" srcId="{EA5F5B09-6CEE-48AF-A50F-7647EC0BB54C}" destId="{991E9F91-C563-4BDD-A926-2FED471D8787}" srcOrd="0" destOrd="0" presId="urn:microsoft.com/office/officeart/2005/8/layout/radial1"/>
    <dgm:cxn modelId="{C868A7B8-925E-4A66-93AC-C8AB207231D4}" type="presOf" srcId="{30FA5008-4181-4FD7-8102-AFF7B3B5C3DD}" destId="{414AC930-A845-42D6-9D6C-644A2C944D55}" srcOrd="0" destOrd="0" presId="urn:microsoft.com/office/officeart/2005/8/layout/radial1"/>
    <dgm:cxn modelId="{CDAE5641-5648-4DE6-A67B-8454AC101839}" type="presParOf" srcId="{7D9372C6-A4EA-433B-9F7F-C6C6C36C8BA1}" destId="{414AC930-A845-42D6-9D6C-644A2C944D55}" srcOrd="0" destOrd="0" presId="urn:microsoft.com/office/officeart/2005/8/layout/radial1"/>
    <dgm:cxn modelId="{C278D4A1-00B2-4048-8726-E5DE7BDE102E}" type="presParOf" srcId="{7D9372C6-A4EA-433B-9F7F-C6C6C36C8BA1}" destId="{26C36771-F475-4A02-AC5B-F31B648733AE}" srcOrd="1" destOrd="0" presId="urn:microsoft.com/office/officeart/2005/8/layout/radial1"/>
    <dgm:cxn modelId="{D70F8463-D10D-4D49-906B-B261DF8405B5}" type="presParOf" srcId="{26C36771-F475-4A02-AC5B-F31B648733AE}" destId="{ABB5137D-C8B9-4460-9AD3-D283DC638D86}" srcOrd="0" destOrd="0" presId="urn:microsoft.com/office/officeart/2005/8/layout/radial1"/>
    <dgm:cxn modelId="{8C6202B6-3327-4AC2-8AA8-EAB1ADA44BB1}" type="presParOf" srcId="{7D9372C6-A4EA-433B-9F7F-C6C6C36C8BA1}" destId="{A2D59AC5-949F-41EF-A88C-B0BB2B438725}" srcOrd="2" destOrd="0" presId="urn:microsoft.com/office/officeart/2005/8/layout/radial1"/>
    <dgm:cxn modelId="{F372CBFC-4F65-4D99-8D91-F79EE5CA03A5}" type="presParOf" srcId="{7D9372C6-A4EA-433B-9F7F-C6C6C36C8BA1}" destId="{D21A7566-2030-45DD-AE03-264DC7BA16C8}" srcOrd="3" destOrd="0" presId="urn:microsoft.com/office/officeart/2005/8/layout/radial1"/>
    <dgm:cxn modelId="{7958657A-3D25-4A38-BAEA-D346CE12747F}" type="presParOf" srcId="{D21A7566-2030-45DD-AE03-264DC7BA16C8}" destId="{86A31D94-1656-4422-9767-B1BBEDEFD490}" srcOrd="0" destOrd="0" presId="urn:microsoft.com/office/officeart/2005/8/layout/radial1"/>
    <dgm:cxn modelId="{A8AB4671-BEAE-41E7-BEFE-45D9A1598127}" type="presParOf" srcId="{7D9372C6-A4EA-433B-9F7F-C6C6C36C8BA1}" destId="{FC304BF5-D762-4D68-A897-749FC2CFDE08}" srcOrd="4" destOrd="0" presId="urn:microsoft.com/office/officeart/2005/8/layout/radial1"/>
    <dgm:cxn modelId="{9E4308F9-E831-4D2A-9D12-E6AB4DFA72AF}" type="presParOf" srcId="{7D9372C6-A4EA-433B-9F7F-C6C6C36C8BA1}" destId="{991E9F91-C563-4BDD-A926-2FED471D8787}" srcOrd="5" destOrd="0" presId="urn:microsoft.com/office/officeart/2005/8/layout/radial1"/>
    <dgm:cxn modelId="{5AFD2884-6B3A-47C5-8BA7-917009962C32}" type="presParOf" srcId="{991E9F91-C563-4BDD-A926-2FED471D8787}" destId="{661038DF-6467-40A6-965D-CF0AED884B77}" srcOrd="0" destOrd="0" presId="urn:microsoft.com/office/officeart/2005/8/layout/radial1"/>
    <dgm:cxn modelId="{EA208178-F69B-4583-B5DD-E4B7DA0A3014}" type="presParOf" srcId="{7D9372C6-A4EA-433B-9F7F-C6C6C36C8BA1}" destId="{79BEBC33-9369-463B-90FE-EBBD8EA33F0C}" srcOrd="6" destOrd="0" presId="urn:microsoft.com/office/officeart/2005/8/layout/radial1"/>
    <dgm:cxn modelId="{6BDA18CB-E6AF-4E7C-8C98-BD0F7E33B36D}" type="presParOf" srcId="{7D9372C6-A4EA-433B-9F7F-C6C6C36C8BA1}" destId="{126BE2C0-BB32-40FB-ADA8-22AAA15102B6}" srcOrd="7" destOrd="0" presId="urn:microsoft.com/office/officeart/2005/8/layout/radial1"/>
    <dgm:cxn modelId="{91368753-D7D3-4D27-A12A-353A4E616B92}" type="presParOf" srcId="{126BE2C0-BB32-40FB-ADA8-22AAA15102B6}" destId="{FDFB08B1-C678-4C90-B119-09838418EDEF}" srcOrd="0" destOrd="0" presId="urn:microsoft.com/office/officeart/2005/8/layout/radial1"/>
    <dgm:cxn modelId="{0318AD8B-A98E-40F0-A9A4-C13FC1074275}" type="presParOf" srcId="{7D9372C6-A4EA-433B-9F7F-C6C6C36C8BA1}" destId="{4129F1D1-6FA5-45A7-AC2F-84DC91078D74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92B8251-2789-4BD3-A03F-8E54741A63A5}" type="doc">
      <dgm:prSet loTypeId="urn:microsoft.com/office/officeart/2005/8/layout/radial1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0362BED-7C27-457A-AE24-D9A5B153FE98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розвитку творчих </a:t>
          </a:r>
          <a:r>
            <a:rPr lang="ru-RU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здібностей</a:t>
          </a:r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використовую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1DC38D-513D-428B-8186-E64886FBE78F}" type="parTrans" cxnId="{727254C0-6514-4FC5-BF5E-454290C4EFD0}">
      <dgm:prSet/>
      <dgm:spPr/>
      <dgm:t>
        <a:bodyPr/>
        <a:lstStyle/>
        <a:p>
          <a:endParaRPr lang="ru-RU"/>
        </a:p>
      </dgm:t>
    </dgm:pt>
    <dgm:pt modelId="{8F33050F-5274-4BCB-B1A9-B015F73D78AC}" type="sibTrans" cxnId="{727254C0-6514-4FC5-BF5E-454290C4EFD0}">
      <dgm:prSet/>
      <dgm:spPr/>
      <dgm:t>
        <a:bodyPr/>
        <a:lstStyle/>
        <a:p>
          <a:endParaRPr lang="ru-RU"/>
        </a:p>
      </dgm:t>
    </dgm:pt>
    <dgm:pt modelId="{251CE0F0-7E3D-4F72-8089-9C7F5E0843AB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Метод гри</a:t>
          </a:r>
          <a:endParaRPr lang="ru-RU" sz="24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0A1E08-2B65-4B99-AE99-039DC4E5654A}" type="parTrans" cxnId="{34BD0906-3E88-4109-9C17-FC6B0463711A}">
      <dgm:prSet/>
      <dgm:spPr/>
      <dgm:t>
        <a:bodyPr/>
        <a:lstStyle/>
        <a:p>
          <a:endParaRPr lang="ru-RU"/>
        </a:p>
      </dgm:t>
    </dgm:pt>
    <dgm:pt modelId="{CC68472F-34CB-426A-BF7D-D44EB89088A5}" type="sibTrans" cxnId="{34BD0906-3E88-4109-9C17-FC6B0463711A}">
      <dgm:prSet/>
      <dgm:spPr/>
      <dgm:t>
        <a:bodyPr/>
        <a:lstStyle/>
        <a:p>
          <a:endParaRPr lang="ru-RU"/>
        </a:p>
      </dgm:t>
    </dgm:pt>
    <dgm:pt modelId="{5693A88E-CFB1-4E57-ADF8-655E5414023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00FF"/>
              </a:solidFill>
            </a:rPr>
            <a:t>Інтерактивний метод «Мікрофон»</a:t>
          </a:r>
          <a:endParaRPr lang="ru-RU" sz="2400" b="1" dirty="0">
            <a:solidFill>
              <a:srgbClr val="0000FF"/>
            </a:solidFill>
          </a:endParaRPr>
        </a:p>
      </dgm:t>
    </dgm:pt>
    <dgm:pt modelId="{3A4A6BBC-8C5E-4095-9E51-5A6510C6F71B}" type="parTrans" cxnId="{6ABFD02C-B683-4B2E-8CCB-A20965A94A0C}">
      <dgm:prSet/>
      <dgm:spPr/>
      <dgm:t>
        <a:bodyPr/>
        <a:lstStyle/>
        <a:p>
          <a:endParaRPr lang="ru-RU"/>
        </a:p>
      </dgm:t>
    </dgm:pt>
    <dgm:pt modelId="{438FEBB8-B43A-44AE-B5AF-56B2B42477A4}" type="sibTrans" cxnId="{6ABFD02C-B683-4B2E-8CCB-A20965A94A0C}">
      <dgm:prSet/>
      <dgm:spPr/>
      <dgm:t>
        <a:bodyPr/>
        <a:lstStyle/>
        <a:p>
          <a:endParaRPr lang="ru-RU"/>
        </a:p>
      </dgm:t>
    </dgm:pt>
    <dgm:pt modelId="{59B3E348-2532-41DA-9B2E-F66FABBBF7A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Елемент технології критичного мислення «Модель 6 </a:t>
          </a:r>
          <a:r>
            <a: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W</a:t>
          </a:r>
          <a:r>
            <a:rPr lang="uk-UA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»</a:t>
          </a:r>
          <a:endParaRPr lang="ru-RU" sz="24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B0CD4D2-9BBB-4395-8E0A-B4FCD6423699}" type="parTrans" cxnId="{57849540-8319-42FF-B6CC-E73C251FF258}">
      <dgm:prSet/>
      <dgm:spPr/>
      <dgm:t>
        <a:bodyPr/>
        <a:lstStyle/>
        <a:p>
          <a:endParaRPr lang="ru-RU"/>
        </a:p>
      </dgm:t>
    </dgm:pt>
    <dgm:pt modelId="{4770023B-D228-462B-8F67-0EA554B0EC5A}" type="sibTrans" cxnId="{57849540-8319-42FF-B6CC-E73C251FF258}">
      <dgm:prSet/>
      <dgm:spPr/>
      <dgm:t>
        <a:bodyPr/>
        <a:lstStyle/>
        <a:p>
          <a:endParaRPr lang="ru-RU"/>
        </a:p>
      </dgm:t>
    </dgm:pt>
    <dgm:pt modelId="{FA116451-321A-4FE6-9854-1652096AC529}">
      <dgm:prSet custT="1"/>
      <dgm:spPr/>
      <dgm:t>
        <a:bodyPr/>
        <a:lstStyle/>
        <a:p>
          <a:r>
            <a:rPr lang="ru-RU" sz="2400" b="1" dirty="0" smtClean="0">
              <a:solidFill>
                <a:srgbClr val="00FFFF"/>
              </a:solidFill>
            </a:rPr>
            <a:t>Метод «Думай про інше»</a:t>
          </a:r>
          <a:endParaRPr lang="ru-RU" sz="2400" b="1" dirty="0">
            <a:solidFill>
              <a:srgbClr val="00FFFF"/>
            </a:solidFill>
          </a:endParaRPr>
        </a:p>
      </dgm:t>
    </dgm:pt>
    <dgm:pt modelId="{22D92634-2AD9-43E1-8F0E-D247A64E1015}" type="parTrans" cxnId="{3C4023F0-2F0D-4783-831F-859F080EB84F}">
      <dgm:prSet/>
      <dgm:spPr/>
      <dgm:t>
        <a:bodyPr/>
        <a:lstStyle/>
        <a:p>
          <a:endParaRPr lang="ru-RU"/>
        </a:p>
      </dgm:t>
    </dgm:pt>
    <dgm:pt modelId="{74279869-FD0C-4E25-BA2E-1AD622DCBF11}" type="sibTrans" cxnId="{3C4023F0-2F0D-4783-831F-859F080EB84F}">
      <dgm:prSet/>
      <dgm:spPr/>
      <dgm:t>
        <a:bodyPr/>
        <a:lstStyle/>
        <a:p>
          <a:endParaRPr lang="ru-RU"/>
        </a:p>
      </dgm:t>
    </dgm:pt>
    <dgm:pt modelId="{A59B2EF3-981C-4C07-A8D2-97BB88FA921C}" type="pres">
      <dgm:prSet presAssocID="{492B8251-2789-4BD3-A03F-8E54741A63A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7324CB-1597-4A87-BC38-941FBAD5C4FC}" type="pres">
      <dgm:prSet presAssocID="{E0362BED-7C27-457A-AE24-D9A5B153FE98}" presName="centerShape" presStyleLbl="node0" presStyleIdx="0" presStyleCnt="1" custScaleX="161321" custScaleY="124259"/>
      <dgm:spPr/>
      <dgm:t>
        <a:bodyPr/>
        <a:lstStyle/>
        <a:p>
          <a:endParaRPr lang="ru-RU"/>
        </a:p>
      </dgm:t>
    </dgm:pt>
    <dgm:pt modelId="{A8119F73-2120-4A2A-8D4D-500AB92021FC}" type="pres">
      <dgm:prSet presAssocID="{C30A1E08-2B65-4B99-AE99-039DC4E5654A}" presName="Name9" presStyleLbl="parChTrans1D2" presStyleIdx="0" presStyleCnt="4"/>
      <dgm:spPr/>
      <dgm:t>
        <a:bodyPr/>
        <a:lstStyle/>
        <a:p>
          <a:endParaRPr lang="ru-RU"/>
        </a:p>
      </dgm:t>
    </dgm:pt>
    <dgm:pt modelId="{DEDE695F-6A53-4F5C-9FAC-06B39164CBD6}" type="pres">
      <dgm:prSet presAssocID="{C30A1E08-2B65-4B99-AE99-039DC4E5654A}" presName="connTx" presStyleLbl="parChTrans1D2" presStyleIdx="0" presStyleCnt="4"/>
      <dgm:spPr/>
      <dgm:t>
        <a:bodyPr/>
        <a:lstStyle/>
        <a:p>
          <a:endParaRPr lang="ru-RU"/>
        </a:p>
      </dgm:t>
    </dgm:pt>
    <dgm:pt modelId="{80C09A39-9CD9-4A57-8288-9FD471F975ED}" type="pres">
      <dgm:prSet presAssocID="{251CE0F0-7E3D-4F72-8089-9C7F5E0843AB}" presName="node" presStyleLbl="node1" presStyleIdx="0" presStyleCnt="4" custScaleX="1375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79A099-EC1B-4C65-B6D5-360C1BBEB60A}" type="pres">
      <dgm:prSet presAssocID="{3A4A6BBC-8C5E-4095-9E51-5A6510C6F71B}" presName="Name9" presStyleLbl="parChTrans1D2" presStyleIdx="1" presStyleCnt="4"/>
      <dgm:spPr/>
      <dgm:t>
        <a:bodyPr/>
        <a:lstStyle/>
        <a:p>
          <a:endParaRPr lang="ru-RU"/>
        </a:p>
      </dgm:t>
    </dgm:pt>
    <dgm:pt modelId="{8EA9CBE7-7831-406B-A8DC-1AA81844DFB4}" type="pres">
      <dgm:prSet presAssocID="{3A4A6BBC-8C5E-4095-9E51-5A6510C6F71B}" presName="connTx" presStyleLbl="parChTrans1D2" presStyleIdx="1" presStyleCnt="4"/>
      <dgm:spPr/>
      <dgm:t>
        <a:bodyPr/>
        <a:lstStyle/>
        <a:p>
          <a:endParaRPr lang="ru-RU"/>
        </a:p>
      </dgm:t>
    </dgm:pt>
    <dgm:pt modelId="{1E4B8FD8-AEAE-480E-B81F-0E055EACCD5B}" type="pres">
      <dgm:prSet presAssocID="{5693A88E-CFB1-4E57-ADF8-655E54140230}" presName="node" presStyleLbl="node1" presStyleIdx="1" presStyleCnt="4" custScaleX="156762" custRadScaleRad="133386" custRadScaleInc="3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F76C4F-0BDE-47BB-B39C-E7F0EDF56681}" type="pres">
      <dgm:prSet presAssocID="{DB0CD4D2-9BBB-4395-8E0A-B4FCD6423699}" presName="Name9" presStyleLbl="parChTrans1D2" presStyleIdx="2" presStyleCnt="4"/>
      <dgm:spPr/>
      <dgm:t>
        <a:bodyPr/>
        <a:lstStyle/>
        <a:p>
          <a:endParaRPr lang="ru-RU"/>
        </a:p>
      </dgm:t>
    </dgm:pt>
    <dgm:pt modelId="{50962495-A889-4123-B8F7-9E8FE60ABB26}" type="pres">
      <dgm:prSet presAssocID="{DB0CD4D2-9BBB-4395-8E0A-B4FCD6423699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FDBD5D5-D3D6-4AED-96BD-7406E8AAF5E2}" type="pres">
      <dgm:prSet presAssocID="{59B3E348-2532-41DA-9B2E-F66FABBBF7A0}" presName="node" presStyleLbl="node1" presStyleIdx="2" presStyleCnt="4" custScaleX="162969" custRadScaleRad="101810" custRadScaleInc="9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F48CE3-3CCD-44C3-A8A2-18051BF56B48}" type="pres">
      <dgm:prSet presAssocID="{22D92634-2AD9-43E1-8F0E-D247A64E1015}" presName="Name9" presStyleLbl="parChTrans1D2" presStyleIdx="3" presStyleCnt="4"/>
      <dgm:spPr/>
      <dgm:t>
        <a:bodyPr/>
        <a:lstStyle/>
        <a:p>
          <a:endParaRPr lang="ru-RU"/>
        </a:p>
      </dgm:t>
    </dgm:pt>
    <dgm:pt modelId="{472B1CB4-B370-48C4-9F8F-27F7E6BD74B6}" type="pres">
      <dgm:prSet presAssocID="{22D92634-2AD9-43E1-8F0E-D247A64E1015}" presName="connTx" presStyleLbl="parChTrans1D2" presStyleIdx="3" presStyleCnt="4"/>
      <dgm:spPr/>
      <dgm:t>
        <a:bodyPr/>
        <a:lstStyle/>
        <a:p>
          <a:endParaRPr lang="ru-RU"/>
        </a:p>
      </dgm:t>
    </dgm:pt>
    <dgm:pt modelId="{D78D5C0D-D054-47C8-8298-53122F001AC6}" type="pres">
      <dgm:prSet presAssocID="{FA116451-321A-4FE6-9854-1652096AC529}" presName="node" presStyleLbl="node1" presStyleIdx="3" presStyleCnt="4" custScaleX="140872" custRadScaleRad="132245" custRadScaleInc="-3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D32DB7-A47A-4390-B6F9-B96D967FA9F2}" type="presOf" srcId="{492B8251-2789-4BD3-A03F-8E54741A63A5}" destId="{A59B2EF3-981C-4C07-A8D2-97BB88FA921C}" srcOrd="0" destOrd="0" presId="urn:microsoft.com/office/officeart/2005/8/layout/radial1"/>
    <dgm:cxn modelId="{C033E243-E6DC-430E-BD7D-17A594232521}" type="presOf" srcId="{FA116451-321A-4FE6-9854-1652096AC529}" destId="{D78D5C0D-D054-47C8-8298-53122F001AC6}" srcOrd="0" destOrd="0" presId="urn:microsoft.com/office/officeart/2005/8/layout/radial1"/>
    <dgm:cxn modelId="{B6564D9B-BAE0-44FE-B13C-0103299DFA1B}" type="presOf" srcId="{DB0CD4D2-9BBB-4395-8E0A-B4FCD6423699}" destId="{50962495-A889-4123-B8F7-9E8FE60ABB26}" srcOrd="1" destOrd="0" presId="urn:microsoft.com/office/officeart/2005/8/layout/radial1"/>
    <dgm:cxn modelId="{32356336-69E9-4AD6-9585-20E76AC72ED9}" type="presOf" srcId="{5693A88E-CFB1-4E57-ADF8-655E54140230}" destId="{1E4B8FD8-AEAE-480E-B81F-0E055EACCD5B}" srcOrd="0" destOrd="0" presId="urn:microsoft.com/office/officeart/2005/8/layout/radial1"/>
    <dgm:cxn modelId="{1CD34383-4CA8-4F8F-89B9-53F85E00019D}" type="presOf" srcId="{DB0CD4D2-9BBB-4395-8E0A-B4FCD6423699}" destId="{68F76C4F-0BDE-47BB-B39C-E7F0EDF56681}" srcOrd="0" destOrd="0" presId="urn:microsoft.com/office/officeart/2005/8/layout/radial1"/>
    <dgm:cxn modelId="{9E095FBA-C1CB-4C01-865D-4259B63C3839}" type="presOf" srcId="{3A4A6BBC-8C5E-4095-9E51-5A6510C6F71B}" destId="{5479A099-EC1B-4C65-B6D5-360C1BBEB60A}" srcOrd="0" destOrd="0" presId="urn:microsoft.com/office/officeart/2005/8/layout/radial1"/>
    <dgm:cxn modelId="{210DF41C-FC1E-4ED1-916F-BE422BD0EC94}" type="presOf" srcId="{3A4A6BBC-8C5E-4095-9E51-5A6510C6F71B}" destId="{8EA9CBE7-7831-406B-A8DC-1AA81844DFB4}" srcOrd="1" destOrd="0" presId="urn:microsoft.com/office/officeart/2005/8/layout/radial1"/>
    <dgm:cxn modelId="{6ABFD02C-B683-4B2E-8CCB-A20965A94A0C}" srcId="{E0362BED-7C27-457A-AE24-D9A5B153FE98}" destId="{5693A88E-CFB1-4E57-ADF8-655E54140230}" srcOrd="1" destOrd="0" parTransId="{3A4A6BBC-8C5E-4095-9E51-5A6510C6F71B}" sibTransId="{438FEBB8-B43A-44AE-B5AF-56B2B42477A4}"/>
    <dgm:cxn modelId="{40F5A865-765D-4E67-A178-AB861ECF7DD4}" type="presOf" srcId="{C30A1E08-2B65-4B99-AE99-039DC4E5654A}" destId="{DEDE695F-6A53-4F5C-9FAC-06B39164CBD6}" srcOrd="1" destOrd="0" presId="urn:microsoft.com/office/officeart/2005/8/layout/radial1"/>
    <dgm:cxn modelId="{34BD0906-3E88-4109-9C17-FC6B0463711A}" srcId="{E0362BED-7C27-457A-AE24-D9A5B153FE98}" destId="{251CE0F0-7E3D-4F72-8089-9C7F5E0843AB}" srcOrd="0" destOrd="0" parTransId="{C30A1E08-2B65-4B99-AE99-039DC4E5654A}" sibTransId="{CC68472F-34CB-426A-BF7D-D44EB89088A5}"/>
    <dgm:cxn modelId="{57849540-8319-42FF-B6CC-E73C251FF258}" srcId="{E0362BED-7C27-457A-AE24-D9A5B153FE98}" destId="{59B3E348-2532-41DA-9B2E-F66FABBBF7A0}" srcOrd="2" destOrd="0" parTransId="{DB0CD4D2-9BBB-4395-8E0A-B4FCD6423699}" sibTransId="{4770023B-D228-462B-8F67-0EA554B0EC5A}"/>
    <dgm:cxn modelId="{0BC2571E-7F0B-4ED1-B814-64540D8A9E54}" type="presOf" srcId="{251CE0F0-7E3D-4F72-8089-9C7F5E0843AB}" destId="{80C09A39-9CD9-4A57-8288-9FD471F975ED}" srcOrd="0" destOrd="0" presId="urn:microsoft.com/office/officeart/2005/8/layout/radial1"/>
    <dgm:cxn modelId="{E5CE883E-76A7-43DB-8C54-F44E412C7633}" type="presOf" srcId="{C30A1E08-2B65-4B99-AE99-039DC4E5654A}" destId="{A8119F73-2120-4A2A-8D4D-500AB92021FC}" srcOrd="0" destOrd="0" presId="urn:microsoft.com/office/officeart/2005/8/layout/radial1"/>
    <dgm:cxn modelId="{3C4023F0-2F0D-4783-831F-859F080EB84F}" srcId="{E0362BED-7C27-457A-AE24-D9A5B153FE98}" destId="{FA116451-321A-4FE6-9854-1652096AC529}" srcOrd="3" destOrd="0" parTransId="{22D92634-2AD9-43E1-8F0E-D247A64E1015}" sibTransId="{74279869-FD0C-4E25-BA2E-1AD622DCBF11}"/>
    <dgm:cxn modelId="{277AE4E6-0A20-473A-BF21-6B164D989FD0}" type="presOf" srcId="{22D92634-2AD9-43E1-8F0E-D247A64E1015}" destId="{65F48CE3-3CCD-44C3-A8A2-18051BF56B48}" srcOrd="0" destOrd="0" presId="urn:microsoft.com/office/officeart/2005/8/layout/radial1"/>
    <dgm:cxn modelId="{144F2F3D-1853-49F6-A1BE-830E7B43101A}" type="presOf" srcId="{59B3E348-2532-41DA-9B2E-F66FABBBF7A0}" destId="{6FDBD5D5-D3D6-4AED-96BD-7406E8AAF5E2}" srcOrd="0" destOrd="0" presId="urn:microsoft.com/office/officeart/2005/8/layout/radial1"/>
    <dgm:cxn modelId="{80B57335-FFA9-455F-A95E-067371342568}" type="presOf" srcId="{E0362BED-7C27-457A-AE24-D9A5B153FE98}" destId="{287324CB-1597-4A87-BC38-941FBAD5C4FC}" srcOrd="0" destOrd="0" presId="urn:microsoft.com/office/officeart/2005/8/layout/radial1"/>
    <dgm:cxn modelId="{727254C0-6514-4FC5-BF5E-454290C4EFD0}" srcId="{492B8251-2789-4BD3-A03F-8E54741A63A5}" destId="{E0362BED-7C27-457A-AE24-D9A5B153FE98}" srcOrd="0" destOrd="0" parTransId="{181DC38D-513D-428B-8186-E64886FBE78F}" sibTransId="{8F33050F-5274-4BCB-B1A9-B015F73D78AC}"/>
    <dgm:cxn modelId="{39A16435-463B-4E84-9763-99339CF10BD1}" type="presOf" srcId="{22D92634-2AD9-43E1-8F0E-D247A64E1015}" destId="{472B1CB4-B370-48C4-9F8F-27F7E6BD74B6}" srcOrd="1" destOrd="0" presId="urn:microsoft.com/office/officeart/2005/8/layout/radial1"/>
    <dgm:cxn modelId="{C227D805-DDF2-4025-8C52-E51000A57082}" type="presParOf" srcId="{A59B2EF3-981C-4C07-A8D2-97BB88FA921C}" destId="{287324CB-1597-4A87-BC38-941FBAD5C4FC}" srcOrd="0" destOrd="0" presId="urn:microsoft.com/office/officeart/2005/8/layout/radial1"/>
    <dgm:cxn modelId="{55488FF7-5272-4972-AD7F-402E17789765}" type="presParOf" srcId="{A59B2EF3-981C-4C07-A8D2-97BB88FA921C}" destId="{A8119F73-2120-4A2A-8D4D-500AB92021FC}" srcOrd="1" destOrd="0" presId="urn:microsoft.com/office/officeart/2005/8/layout/radial1"/>
    <dgm:cxn modelId="{32A94CA2-E209-4E0F-997C-AA14776D4DA9}" type="presParOf" srcId="{A8119F73-2120-4A2A-8D4D-500AB92021FC}" destId="{DEDE695F-6A53-4F5C-9FAC-06B39164CBD6}" srcOrd="0" destOrd="0" presId="urn:microsoft.com/office/officeart/2005/8/layout/radial1"/>
    <dgm:cxn modelId="{BCCBE73A-EDA9-4150-BF8F-83F6759B45DB}" type="presParOf" srcId="{A59B2EF3-981C-4C07-A8D2-97BB88FA921C}" destId="{80C09A39-9CD9-4A57-8288-9FD471F975ED}" srcOrd="2" destOrd="0" presId="urn:microsoft.com/office/officeart/2005/8/layout/radial1"/>
    <dgm:cxn modelId="{5128C19B-C7E1-4426-BE9A-8291D451FE2F}" type="presParOf" srcId="{A59B2EF3-981C-4C07-A8D2-97BB88FA921C}" destId="{5479A099-EC1B-4C65-B6D5-360C1BBEB60A}" srcOrd="3" destOrd="0" presId="urn:microsoft.com/office/officeart/2005/8/layout/radial1"/>
    <dgm:cxn modelId="{3B391D6D-9CA0-4429-B305-678AEAC8E5D5}" type="presParOf" srcId="{5479A099-EC1B-4C65-B6D5-360C1BBEB60A}" destId="{8EA9CBE7-7831-406B-A8DC-1AA81844DFB4}" srcOrd="0" destOrd="0" presId="urn:microsoft.com/office/officeart/2005/8/layout/radial1"/>
    <dgm:cxn modelId="{A9BEC736-7306-4119-B7B0-C57B3EC4C112}" type="presParOf" srcId="{A59B2EF3-981C-4C07-A8D2-97BB88FA921C}" destId="{1E4B8FD8-AEAE-480E-B81F-0E055EACCD5B}" srcOrd="4" destOrd="0" presId="urn:microsoft.com/office/officeart/2005/8/layout/radial1"/>
    <dgm:cxn modelId="{20729014-93DC-4021-9B22-27C5545552D4}" type="presParOf" srcId="{A59B2EF3-981C-4C07-A8D2-97BB88FA921C}" destId="{68F76C4F-0BDE-47BB-B39C-E7F0EDF56681}" srcOrd="5" destOrd="0" presId="urn:microsoft.com/office/officeart/2005/8/layout/radial1"/>
    <dgm:cxn modelId="{53D7E257-3168-4BE5-B0CD-60A95A0E60D4}" type="presParOf" srcId="{68F76C4F-0BDE-47BB-B39C-E7F0EDF56681}" destId="{50962495-A889-4123-B8F7-9E8FE60ABB26}" srcOrd="0" destOrd="0" presId="urn:microsoft.com/office/officeart/2005/8/layout/radial1"/>
    <dgm:cxn modelId="{796D46DA-D3D1-41CB-9FA3-B4BCFFFB2B33}" type="presParOf" srcId="{A59B2EF3-981C-4C07-A8D2-97BB88FA921C}" destId="{6FDBD5D5-D3D6-4AED-96BD-7406E8AAF5E2}" srcOrd="6" destOrd="0" presId="urn:microsoft.com/office/officeart/2005/8/layout/radial1"/>
    <dgm:cxn modelId="{D1B4EC48-32F4-4F23-B80F-EF4E3A971BA0}" type="presParOf" srcId="{A59B2EF3-981C-4C07-A8D2-97BB88FA921C}" destId="{65F48CE3-3CCD-44C3-A8A2-18051BF56B48}" srcOrd="7" destOrd="0" presId="urn:microsoft.com/office/officeart/2005/8/layout/radial1"/>
    <dgm:cxn modelId="{97930F41-8899-4B8F-A5AF-99893368F290}" type="presParOf" srcId="{65F48CE3-3CCD-44C3-A8A2-18051BF56B48}" destId="{472B1CB4-B370-48C4-9F8F-27F7E6BD74B6}" srcOrd="0" destOrd="0" presId="urn:microsoft.com/office/officeart/2005/8/layout/radial1"/>
    <dgm:cxn modelId="{1041EFFC-3D5A-41D3-AE4B-98A7BBFF077D}" type="presParOf" srcId="{A59B2EF3-981C-4C07-A8D2-97BB88FA921C}" destId="{D78D5C0D-D054-47C8-8298-53122F001AC6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FD752B-5C72-4343-ABA4-F61D19796B59}">
      <dsp:nvSpPr>
        <dsp:cNvPr id="0" name=""/>
        <dsp:cNvSpPr/>
      </dsp:nvSpPr>
      <dsp:spPr>
        <a:xfrm>
          <a:off x="3486931" y="1635112"/>
          <a:ext cx="1255737" cy="12557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Т</a:t>
          </a:r>
          <a:r>
            <a:rPr lang="uk-UA" sz="1400" kern="1200" dirty="0" smtClean="0"/>
            <a:t>ворча особистість</a:t>
          </a:r>
          <a:endParaRPr lang="ru-RU" sz="1400" kern="1200" dirty="0"/>
        </a:p>
      </dsp:txBody>
      <dsp:txXfrm>
        <a:off x="3670829" y="1819010"/>
        <a:ext cx="887941" cy="887941"/>
      </dsp:txXfrm>
    </dsp:sp>
    <dsp:sp modelId="{68F1DE21-4824-409F-B4EA-7752762C44B0}">
      <dsp:nvSpPr>
        <dsp:cNvPr id="0" name=""/>
        <dsp:cNvSpPr/>
      </dsp:nvSpPr>
      <dsp:spPr>
        <a:xfrm rot="16200000">
          <a:off x="3926349" y="1432929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4105377" y="1437239"/>
        <a:ext cx="18845" cy="18845"/>
      </dsp:txXfrm>
    </dsp:sp>
    <dsp:sp modelId="{9203F35D-F5BD-4B70-9294-82C0CD63837F}">
      <dsp:nvSpPr>
        <dsp:cNvPr id="0" name=""/>
        <dsp:cNvSpPr/>
      </dsp:nvSpPr>
      <dsp:spPr>
        <a:xfrm>
          <a:off x="3486931" y="2474"/>
          <a:ext cx="1255737" cy="12557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Нетрадиційне мислення</a:t>
          </a:r>
          <a:endParaRPr lang="ru-RU" sz="1000" kern="1200" dirty="0"/>
        </a:p>
      </dsp:txBody>
      <dsp:txXfrm>
        <a:off x="3670829" y="186372"/>
        <a:ext cx="887941" cy="887941"/>
      </dsp:txXfrm>
    </dsp:sp>
    <dsp:sp modelId="{1F695AD6-E9CF-4B65-9A0A-468114C5B9D4}">
      <dsp:nvSpPr>
        <dsp:cNvPr id="0" name=""/>
        <dsp:cNvSpPr/>
      </dsp:nvSpPr>
      <dsp:spPr>
        <a:xfrm rot="19800000">
          <a:off x="4633302" y="1841089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4812330" y="1845399"/>
        <a:ext cx="18845" cy="18845"/>
      </dsp:txXfrm>
    </dsp:sp>
    <dsp:sp modelId="{B1C8AAE1-F4CD-431C-856B-0C4CAF89C00B}">
      <dsp:nvSpPr>
        <dsp:cNvPr id="0" name=""/>
        <dsp:cNvSpPr/>
      </dsp:nvSpPr>
      <dsp:spPr>
        <a:xfrm>
          <a:off x="4900837" y="818793"/>
          <a:ext cx="1255737" cy="12557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Гнучність розуму</a:t>
          </a:r>
          <a:endParaRPr lang="ru-RU" sz="1000" kern="1200" dirty="0"/>
        </a:p>
      </dsp:txBody>
      <dsp:txXfrm>
        <a:off x="5084735" y="1002691"/>
        <a:ext cx="887941" cy="887941"/>
      </dsp:txXfrm>
    </dsp:sp>
    <dsp:sp modelId="{AAB38C1E-0E68-4EAC-A198-A25D0F3B17C2}">
      <dsp:nvSpPr>
        <dsp:cNvPr id="0" name=""/>
        <dsp:cNvSpPr/>
      </dsp:nvSpPr>
      <dsp:spPr>
        <a:xfrm rot="1800000">
          <a:off x="4633302" y="2657408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4812330" y="2661718"/>
        <a:ext cx="18845" cy="18845"/>
      </dsp:txXfrm>
    </dsp:sp>
    <dsp:sp modelId="{B19189F7-0549-4503-BF96-0D034499D00C}">
      <dsp:nvSpPr>
        <dsp:cNvPr id="0" name=""/>
        <dsp:cNvSpPr/>
      </dsp:nvSpPr>
      <dsp:spPr>
        <a:xfrm>
          <a:off x="4900837" y="2451431"/>
          <a:ext cx="1255737" cy="12557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Здатність вирішувати та ставити проблеми</a:t>
          </a:r>
          <a:endParaRPr lang="ru-RU" sz="10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kern="1200" dirty="0" smtClean="0"/>
            <a:t>Нетрадиційне мислення</a:t>
          </a:r>
          <a:endParaRPr lang="ru-RU" sz="800" kern="1200" dirty="0"/>
        </a:p>
      </dsp:txBody>
      <dsp:txXfrm>
        <a:off x="5084735" y="2635329"/>
        <a:ext cx="887941" cy="887941"/>
      </dsp:txXfrm>
    </dsp:sp>
    <dsp:sp modelId="{7F468B92-DC5B-4A64-86B0-EB7A4006593B}">
      <dsp:nvSpPr>
        <dsp:cNvPr id="0" name=""/>
        <dsp:cNvSpPr/>
      </dsp:nvSpPr>
      <dsp:spPr>
        <a:xfrm rot="5400000">
          <a:off x="3926349" y="3065567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4105377" y="3069878"/>
        <a:ext cx="18845" cy="18845"/>
      </dsp:txXfrm>
    </dsp:sp>
    <dsp:sp modelId="{3066FB5A-5864-4B78-A1F5-4870CB6EF847}">
      <dsp:nvSpPr>
        <dsp:cNvPr id="0" name=""/>
        <dsp:cNvSpPr/>
      </dsp:nvSpPr>
      <dsp:spPr>
        <a:xfrm>
          <a:off x="3486931" y="3267751"/>
          <a:ext cx="1255737" cy="12557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Самостійність наполегливість</a:t>
          </a:r>
          <a:endParaRPr lang="ru-RU" sz="1000" kern="1200" dirty="0"/>
        </a:p>
      </dsp:txBody>
      <dsp:txXfrm>
        <a:off x="3670829" y="3451649"/>
        <a:ext cx="887941" cy="887941"/>
      </dsp:txXfrm>
    </dsp:sp>
    <dsp:sp modelId="{909108F1-147C-4799-8BA3-6EF5DF42E6C5}">
      <dsp:nvSpPr>
        <dsp:cNvPr id="0" name=""/>
        <dsp:cNvSpPr/>
      </dsp:nvSpPr>
      <dsp:spPr>
        <a:xfrm rot="9000000">
          <a:off x="3219396" y="2657408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3398424" y="2661718"/>
        <a:ext cx="18845" cy="18845"/>
      </dsp:txXfrm>
    </dsp:sp>
    <dsp:sp modelId="{4C5C8216-9BB4-4250-8140-686FD04EFFCF}">
      <dsp:nvSpPr>
        <dsp:cNvPr id="0" name=""/>
        <dsp:cNvSpPr/>
      </dsp:nvSpPr>
      <dsp:spPr>
        <a:xfrm>
          <a:off x="2073025" y="2451431"/>
          <a:ext cx="1255737" cy="12557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Допитливість</a:t>
          </a:r>
          <a:endParaRPr lang="ru-RU" sz="1000" kern="1200" dirty="0"/>
        </a:p>
      </dsp:txBody>
      <dsp:txXfrm>
        <a:off x="2256923" y="2635329"/>
        <a:ext cx="887941" cy="887941"/>
      </dsp:txXfrm>
    </dsp:sp>
    <dsp:sp modelId="{C68BE901-9021-47DC-9CB8-174A83A2B7A8}">
      <dsp:nvSpPr>
        <dsp:cNvPr id="0" name=""/>
        <dsp:cNvSpPr/>
      </dsp:nvSpPr>
      <dsp:spPr>
        <a:xfrm rot="12600000">
          <a:off x="3219396" y="1841089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3398424" y="1845399"/>
        <a:ext cx="18845" cy="18845"/>
      </dsp:txXfrm>
    </dsp:sp>
    <dsp:sp modelId="{B919BFB4-214E-4DE1-BFD9-95FD23FA7B8C}">
      <dsp:nvSpPr>
        <dsp:cNvPr id="0" name=""/>
        <dsp:cNvSpPr/>
      </dsp:nvSpPr>
      <dsp:spPr>
        <a:xfrm>
          <a:off x="2073025" y="818793"/>
          <a:ext cx="1255737" cy="12557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Хороша пам</a:t>
          </a:r>
          <a:r>
            <a:rPr lang="en-US" sz="1000" kern="1200" dirty="0" smtClean="0"/>
            <a:t>`</a:t>
          </a:r>
          <a:r>
            <a:rPr lang="uk-UA" sz="1000" kern="1200" dirty="0" smtClean="0"/>
            <a:t>ять</a:t>
          </a:r>
          <a:endParaRPr lang="ru-RU" sz="1000" kern="1200" dirty="0"/>
        </a:p>
      </dsp:txBody>
      <dsp:txXfrm>
        <a:off x="2256923" y="1002691"/>
        <a:ext cx="887941" cy="88794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BDB9DC-7365-4B05-9E54-69FD056E290D}">
      <dsp:nvSpPr>
        <dsp:cNvPr id="0" name=""/>
        <dsp:cNvSpPr/>
      </dsp:nvSpPr>
      <dsp:spPr>
        <a:xfrm>
          <a:off x="2486847" y="1420978"/>
          <a:ext cx="2664803" cy="266480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Творча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особистість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77098" y="1811229"/>
        <a:ext cx="1884301" cy="1884301"/>
      </dsp:txXfrm>
    </dsp:sp>
    <dsp:sp modelId="{D1F4F9ED-3149-4B96-B347-C5C2BA616AEA}">
      <dsp:nvSpPr>
        <dsp:cNvPr id="0" name=""/>
        <dsp:cNvSpPr/>
      </dsp:nvSpPr>
      <dsp:spPr>
        <a:xfrm rot="16200000">
          <a:off x="3774520" y="1074594"/>
          <a:ext cx="89457" cy="529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3787939" y="1193822"/>
        <a:ext cx="62620" cy="317426"/>
      </dsp:txXfrm>
    </dsp:sp>
    <dsp:sp modelId="{EA259A5C-1734-4797-B9F0-C3B9CA423642}">
      <dsp:nvSpPr>
        <dsp:cNvPr id="0" name=""/>
        <dsp:cNvSpPr/>
      </dsp:nvSpPr>
      <dsp:spPr>
        <a:xfrm>
          <a:off x="2581061" y="55314"/>
          <a:ext cx="2476375" cy="119687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Інтелектуальні – багатство  ідей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43718" y="230592"/>
        <a:ext cx="1751061" cy="846319"/>
      </dsp:txXfrm>
    </dsp:sp>
    <dsp:sp modelId="{DCCD05FB-2288-4646-8747-4490B054DAD3}">
      <dsp:nvSpPr>
        <dsp:cNvPr id="0" name=""/>
        <dsp:cNvSpPr/>
      </dsp:nvSpPr>
      <dsp:spPr>
        <a:xfrm rot="20245850">
          <a:off x="5127456" y="1898240"/>
          <a:ext cx="225628" cy="529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5130048" y="2017038"/>
        <a:ext cx="157940" cy="317426"/>
      </dsp:txXfrm>
    </dsp:sp>
    <dsp:sp modelId="{CE700B55-CE40-4FB3-94F0-0FD535797A1A}">
      <dsp:nvSpPr>
        <dsp:cNvPr id="0" name=""/>
        <dsp:cNvSpPr/>
      </dsp:nvSpPr>
      <dsp:spPr>
        <a:xfrm>
          <a:off x="5256587" y="991423"/>
          <a:ext cx="2234454" cy="1400411"/>
        </a:xfrm>
        <a:prstGeom prst="ellipse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Нетрадиційне мислення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83815" y="1196508"/>
        <a:ext cx="1579998" cy="990241"/>
      </dsp:txXfrm>
    </dsp:sp>
    <dsp:sp modelId="{7907BB14-A36F-4CC2-BF6A-3DDC385F3454}">
      <dsp:nvSpPr>
        <dsp:cNvPr id="0" name=""/>
        <dsp:cNvSpPr/>
      </dsp:nvSpPr>
      <dsp:spPr>
        <a:xfrm rot="739281">
          <a:off x="5203443" y="2814063"/>
          <a:ext cx="209338" cy="529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5204166" y="2913171"/>
        <a:ext cx="146537" cy="317426"/>
      </dsp:txXfrm>
    </dsp:sp>
    <dsp:sp modelId="{A9DE299C-6C77-48F2-A1F7-6C7B7CA455FD}">
      <dsp:nvSpPr>
        <dsp:cNvPr id="0" name=""/>
        <dsp:cNvSpPr/>
      </dsp:nvSpPr>
      <dsp:spPr>
        <a:xfrm>
          <a:off x="5448486" y="2647601"/>
          <a:ext cx="2184361" cy="1400411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Гнучкість розуму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68378" y="2852686"/>
        <a:ext cx="1544577" cy="990241"/>
      </dsp:txXfrm>
    </dsp:sp>
    <dsp:sp modelId="{A3F746CB-4F29-434B-8223-C190F39C9B75}">
      <dsp:nvSpPr>
        <dsp:cNvPr id="0" name=""/>
        <dsp:cNvSpPr/>
      </dsp:nvSpPr>
      <dsp:spPr>
        <a:xfrm rot="3202760">
          <a:off x="4621443" y="3676697"/>
          <a:ext cx="161276" cy="529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4631204" y="3763090"/>
        <a:ext cx="112893" cy="317426"/>
      </dsp:txXfrm>
    </dsp:sp>
    <dsp:sp modelId="{3C5A9CF3-17F0-40A6-AC22-32D824CBBF04}">
      <dsp:nvSpPr>
        <dsp:cNvPr id="0" name=""/>
        <dsp:cNvSpPr/>
      </dsp:nvSpPr>
      <dsp:spPr>
        <a:xfrm>
          <a:off x="4161997" y="4000188"/>
          <a:ext cx="2208644" cy="1400411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Здатність вирішувати та ставити проблеми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85445" y="4205273"/>
        <a:ext cx="1561748" cy="990241"/>
      </dsp:txXfrm>
    </dsp:sp>
    <dsp:sp modelId="{C7F17DE4-309B-441B-A11D-44469419A729}">
      <dsp:nvSpPr>
        <dsp:cNvPr id="0" name=""/>
        <dsp:cNvSpPr/>
      </dsp:nvSpPr>
      <dsp:spPr>
        <a:xfrm rot="7491505">
          <a:off x="2928396" y="3677101"/>
          <a:ext cx="126407" cy="529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 rot="10800000">
        <a:off x="2958194" y="3767351"/>
        <a:ext cx="88485" cy="317426"/>
      </dsp:txXfrm>
    </dsp:sp>
    <dsp:sp modelId="{AA173ABA-C641-4ED5-B0C6-C6D19FDCF9DE}">
      <dsp:nvSpPr>
        <dsp:cNvPr id="0" name=""/>
        <dsp:cNvSpPr/>
      </dsp:nvSpPr>
      <dsp:spPr>
        <a:xfrm>
          <a:off x="1123081" y="4000188"/>
          <a:ext cx="2680023" cy="1400411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Самостійність, наполегливість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15561" y="4205273"/>
        <a:ext cx="1895063" cy="990241"/>
      </dsp:txXfrm>
    </dsp:sp>
    <dsp:sp modelId="{3F7386EA-3D2F-4595-A1BA-89EBE42CB795}">
      <dsp:nvSpPr>
        <dsp:cNvPr id="0" name=""/>
        <dsp:cNvSpPr/>
      </dsp:nvSpPr>
      <dsp:spPr>
        <a:xfrm rot="10281245">
          <a:off x="2291239" y="2709793"/>
          <a:ext cx="150031" cy="529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 rot="10800000">
        <a:off x="2335992" y="2812219"/>
        <a:ext cx="105022" cy="317426"/>
      </dsp:txXfrm>
    </dsp:sp>
    <dsp:sp modelId="{56ED446C-A573-49F2-91A8-BC76F56A6E99}">
      <dsp:nvSpPr>
        <dsp:cNvPr id="0" name=""/>
        <dsp:cNvSpPr/>
      </dsp:nvSpPr>
      <dsp:spPr>
        <a:xfrm>
          <a:off x="50672" y="2377807"/>
          <a:ext cx="2195663" cy="1563349"/>
        </a:xfrm>
        <a:prstGeom prst="ellipse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Допитливість</a:t>
          </a:r>
          <a:endParaRPr lang="ru-RU" sz="10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2219" y="2606754"/>
        <a:ext cx="1552569" cy="1105455"/>
      </dsp:txXfrm>
    </dsp:sp>
    <dsp:sp modelId="{1F6BD8BF-07A3-461A-A772-39911CC840AF}">
      <dsp:nvSpPr>
        <dsp:cNvPr id="0" name=""/>
        <dsp:cNvSpPr/>
      </dsp:nvSpPr>
      <dsp:spPr>
        <a:xfrm rot="12514994">
          <a:off x="2362333" y="1755032"/>
          <a:ext cx="220091" cy="529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 rot="10800000">
        <a:off x="2424336" y="1876636"/>
        <a:ext cx="154064" cy="317426"/>
      </dsp:txXfrm>
    </dsp:sp>
    <dsp:sp modelId="{FF7CBF4A-DD1C-4A18-BDDE-C0FD60277EF8}">
      <dsp:nvSpPr>
        <dsp:cNvPr id="0" name=""/>
        <dsp:cNvSpPr/>
      </dsp:nvSpPr>
      <dsp:spPr>
        <a:xfrm>
          <a:off x="453220" y="779544"/>
          <a:ext cx="2056798" cy="1400411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Хороша </a:t>
          </a: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пам'ять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4431" y="984629"/>
        <a:ext cx="1454376" cy="9902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13062-9871-41FF-9E50-767CE812F833}">
      <dsp:nvSpPr>
        <dsp:cNvPr id="0" name=""/>
        <dsp:cNvSpPr/>
      </dsp:nvSpPr>
      <dsp:spPr>
        <a:xfrm>
          <a:off x="0" y="54326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94BEDA-4798-407F-BE80-D4CD54E7CC48}">
      <dsp:nvSpPr>
        <dsp:cNvPr id="0" name=""/>
        <dsp:cNvSpPr/>
      </dsp:nvSpPr>
      <dsp:spPr>
        <a:xfrm>
          <a:off x="411480" y="4142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460476" y="90417"/>
        <a:ext cx="5662728" cy="905688"/>
      </dsp:txXfrm>
    </dsp:sp>
    <dsp:sp modelId="{51B09E47-9818-416D-B38B-56BB27816C78}">
      <dsp:nvSpPr>
        <dsp:cNvPr id="0" name=""/>
        <dsp:cNvSpPr/>
      </dsp:nvSpPr>
      <dsp:spPr>
        <a:xfrm>
          <a:off x="0" y="208550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CE356E-7177-4FF2-885C-436DAEE6AA04}">
      <dsp:nvSpPr>
        <dsp:cNvPr id="0" name=""/>
        <dsp:cNvSpPr/>
      </dsp:nvSpPr>
      <dsp:spPr>
        <a:xfrm>
          <a:off x="411480" y="158366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460476" y="1632657"/>
        <a:ext cx="5662728" cy="905688"/>
      </dsp:txXfrm>
    </dsp:sp>
    <dsp:sp modelId="{C0323620-CC09-4AA4-803B-4FFACE4A0732}">
      <dsp:nvSpPr>
        <dsp:cNvPr id="0" name=""/>
        <dsp:cNvSpPr/>
      </dsp:nvSpPr>
      <dsp:spPr>
        <a:xfrm>
          <a:off x="0" y="362774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BB1C62-6E0D-452D-840A-7FB97D7359B2}">
      <dsp:nvSpPr>
        <dsp:cNvPr id="0" name=""/>
        <dsp:cNvSpPr/>
      </dsp:nvSpPr>
      <dsp:spPr>
        <a:xfrm>
          <a:off x="411480" y="312590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460476" y="3174897"/>
        <a:ext cx="5662728" cy="9056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E2988-934F-4051-B7BA-542DEE700342}">
      <dsp:nvSpPr>
        <dsp:cNvPr id="0" name=""/>
        <dsp:cNvSpPr/>
      </dsp:nvSpPr>
      <dsp:spPr>
        <a:xfrm>
          <a:off x="0" y="555384"/>
          <a:ext cx="7848872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389B1-517C-49C1-B114-DE630EA5D644}">
      <dsp:nvSpPr>
        <dsp:cNvPr id="0" name=""/>
        <dsp:cNvSpPr/>
      </dsp:nvSpPr>
      <dsp:spPr>
        <a:xfrm>
          <a:off x="392443" y="24023"/>
          <a:ext cx="5494210" cy="10627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Розвиток творчих здібностей – це вміння використовувати знання в нестандартних ситуаціях, розвиток </a:t>
          </a:r>
          <a:r>
            <a:rPr lang="ru-RU" sz="1600" b="1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психічних</a:t>
          </a: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процесів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4321" y="75901"/>
        <a:ext cx="5390454" cy="958964"/>
      </dsp:txXfrm>
    </dsp:sp>
    <dsp:sp modelId="{6E9D1C62-ED2E-4AD6-8AF3-E1386A50E10F}">
      <dsp:nvSpPr>
        <dsp:cNvPr id="0" name=""/>
        <dsp:cNvSpPr/>
      </dsp:nvSpPr>
      <dsp:spPr>
        <a:xfrm>
          <a:off x="0" y="2188344"/>
          <a:ext cx="7848872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667296-AFE7-4E02-ACBB-E48D6BFC7AE9}">
      <dsp:nvSpPr>
        <dsp:cNvPr id="0" name=""/>
        <dsp:cNvSpPr/>
      </dsp:nvSpPr>
      <dsp:spPr>
        <a:xfrm>
          <a:off x="392443" y="1656984"/>
          <a:ext cx="5494210" cy="106272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Розвиток творчих здібностей включає і розвиток мислення – вміння узагальнювати, перетворювати знання в гнучкі системи, творчо </a:t>
          </a:r>
          <a:r>
            <a:rPr lang="ru-RU" sz="1600" b="1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аналізувати</a:t>
          </a: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ситуацію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4321" y="1708862"/>
        <a:ext cx="5390454" cy="958964"/>
      </dsp:txXfrm>
    </dsp:sp>
    <dsp:sp modelId="{A429B390-6730-4497-A9E6-3D7D4DC45B1C}">
      <dsp:nvSpPr>
        <dsp:cNvPr id="0" name=""/>
        <dsp:cNvSpPr/>
      </dsp:nvSpPr>
      <dsp:spPr>
        <a:xfrm>
          <a:off x="0" y="3821304"/>
          <a:ext cx="7848872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E4B4CF-281A-47F8-A97C-190A0D403B60}">
      <dsp:nvSpPr>
        <dsp:cNvPr id="0" name=""/>
        <dsp:cNvSpPr/>
      </dsp:nvSpPr>
      <dsp:spPr>
        <a:xfrm>
          <a:off x="392443" y="3289944"/>
          <a:ext cx="5494210" cy="106272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Розвивати творчість – означає виховувати у дітей інтерес до знань, самостійність у навчанні. Учень добре вчиться лише тоді, коли він переживає успіх, хоча б невеликий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4321" y="3341822"/>
        <a:ext cx="5390454" cy="9589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4D4A8B-B7A2-41DD-8B61-EC05B7F4A853}">
      <dsp:nvSpPr>
        <dsp:cNvPr id="0" name=""/>
        <dsp:cNvSpPr/>
      </dsp:nvSpPr>
      <dsp:spPr>
        <a:xfrm rot="4463972">
          <a:off x="-79312" y="1183255"/>
          <a:ext cx="1721957" cy="1964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9CCC98-3DE7-4287-849B-B61728A0FDE4}">
      <dsp:nvSpPr>
        <dsp:cNvPr id="0" name=""/>
        <dsp:cNvSpPr/>
      </dsp:nvSpPr>
      <dsp:spPr>
        <a:xfrm>
          <a:off x="0" y="61139"/>
          <a:ext cx="2401639" cy="14409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u="sng" kern="1200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кожному занятті  ставлю  </a:t>
          </a:r>
          <a:r>
            <a:rPr lang="ru-RU" sz="1800" b="1" u="sng" kern="1200" dirty="0" err="1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такі</a:t>
          </a:r>
          <a:r>
            <a:rPr lang="ru-RU" sz="1800" b="1" u="sng" kern="1200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800" b="1" u="sng" kern="1200" dirty="0" err="1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завдання</a:t>
          </a:r>
          <a:endParaRPr lang="ru-RU" sz="1800" b="1" u="sng" kern="1200" dirty="0">
            <a:solidFill>
              <a:schemeClr val="accent3">
                <a:lumMod val="20000"/>
                <a:lumOff val="8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205" y="103344"/>
        <a:ext cx="2317229" cy="1356573"/>
      </dsp:txXfrm>
    </dsp:sp>
    <dsp:sp modelId="{8FA2017E-ADF9-44C6-9510-DEB22080C916}">
      <dsp:nvSpPr>
        <dsp:cNvPr id="0" name=""/>
        <dsp:cNvSpPr/>
      </dsp:nvSpPr>
      <dsp:spPr>
        <a:xfrm rot="5400000">
          <a:off x="147886" y="2886432"/>
          <a:ext cx="1739237" cy="19649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BD24EA-BD13-47EE-AF3A-2A5A0D726E60}">
      <dsp:nvSpPr>
        <dsp:cNvPr id="0" name=""/>
        <dsp:cNvSpPr/>
      </dsp:nvSpPr>
      <dsp:spPr>
        <a:xfrm>
          <a:off x="576545" y="1789887"/>
          <a:ext cx="2183308" cy="13099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Запалити</a:t>
          </a: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дитячому серці вогник допитливості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4913" y="1828255"/>
        <a:ext cx="2106572" cy="1233249"/>
      </dsp:txXfrm>
    </dsp:sp>
    <dsp:sp modelId="{43C06986-4ECA-47E3-A5CE-D269089A6984}">
      <dsp:nvSpPr>
        <dsp:cNvPr id="0" name=""/>
        <dsp:cNvSpPr/>
      </dsp:nvSpPr>
      <dsp:spPr>
        <a:xfrm rot="5400000">
          <a:off x="147886" y="4635723"/>
          <a:ext cx="1739237" cy="19649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3DCF84-045D-48E3-9182-B0964148260F}">
      <dsp:nvSpPr>
        <dsp:cNvPr id="0" name=""/>
        <dsp:cNvSpPr/>
      </dsp:nvSpPr>
      <dsp:spPr>
        <a:xfrm>
          <a:off x="576545" y="3427368"/>
          <a:ext cx="2183308" cy="153214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Збагачувати</a:t>
          </a: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знання школярів про природу, суспільне життя, трудову діяльність людей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1420" y="3472243"/>
        <a:ext cx="2093558" cy="1442395"/>
      </dsp:txXfrm>
    </dsp:sp>
    <dsp:sp modelId="{8E82FE0A-06DB-4087-B6C5-40F495AB767A}">
      <dsp:nvSpPr>
        <dsp:cNvPr id="0" name=""/>
        <dsp:cNvSpPr/>
      </dsp:nvSpPr>
      <dsp:spPr>
        <a:xfrm>
          <a:off x="1021802" y="5509639"/>
          <a:ext cx="3004370" cy="19649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D7D7F6-A10C-4F46-97DE-928A668211A4}">
      <dsp:nvSpPr>
        <dsp:cNvPr id="0" name=""/>
        <dsp:cNvSpPr/>
      </dsp:nvSpPr>
      <dsp:spPr>
        <a:xfrm>
          <a:off x="576545" y="5287010"/>
          <a:ext cx="2183308" cy="130998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Розвивати</a:t>
          </a: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різні види пам'яті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4913" y="5325378"/>
        <a:ext cx="2106572" cy="1233249"/>
      </dsp:txXfrm>
    </dsp:sp>
    <dsp:sp modelId="{FE3DB7ED-3784-49AB-BF42-B5752FDF1723}">
      <dsp:nvSpPr>
        <dsp:cNvPr id="0" name=""/>
        <dsp:cNvSpPr/>
      </dsp:nvSpPr>
      <dsp:spPr>
        <a:xfrm rot="16200000">
          <a:off x="3216027" y="4690898"/>
          <a:ext cx="1628885" cy="19649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340B6D-E3C3-4437-A204-813297541FFB}">
      <dsp:nvSpPr>
        <dsp:cNvPr id="0" name=""/>
        <dsp:cNvSpPr/>
      </dsp:nvSpPr>
      <dsp:spPr>
        <a:xfrm>
          <a:off x="3589511" y="5287010"/>
          <a:ext cx="2183308" cy="130998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Розвивати</a:t>
          </a: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уяву і фантазію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27879" y="5325378"/>
        <a:ext cx="2106572" cy="1233249"/>
      </dsp:txXfrm>
    </dsp:sp>
    <dsp:sp modelId="{B76C0E9E-5669-4838-AFFA-82710F478238}">
      <dsp:nvSpPr>
        <dsp:cNvPr id="0" name=""/>
        <dsp:cNvSpPr/>
      </dsp:nvSpPr>
      <dsp:spPr>
        <a:xfrm rot="16200000">
          <a:off x="3216027" y="3053417"/>
          <a:ext cx="1628885" cy="1964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C6E83B-EE76-4AF7-8DC0-10BAAE02FEA5}">
      <dsp:nvSpPr>
        <dsp:cNvPr id="0" name=""/>
        <dsp:cNvSpPr/>
      </dsp:nvSpPr>
      <dsp:spPr>
        <a:xfrm>
          <a:off x="3589511" y="3649529"/>
          <a:ext cx="2183308" cy="13099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Розвивати</a:t>
          </a: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увагу, спостережливість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27879" y="3687897"/>
        <a:ext cx="2106572" cy="1233249"/>
      </dsp:txXfrm>
    </dsp:sp>
    <dsp:sp modelId="{4B421E77-0835-4186-AD1E-DCDDB275E009}">
      <dsp:nvSpPr>
        <dsp:cNvPr id="0" name=""/>
        <dsp:cNvSpPr/>
      </dsp:nvSpPr>
      <dsp:spPr>
        <a:xfrm rot="16200000">
          <a:off x="3123089" y="1322997"/>
          <a:ext cx="1814763" cy="19649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FF83D5-07FB-4C50-9409-A825CF3D8C40}">
      <dsp:nvSpPr>
        <dsp:cNvPr id="0" name=""/>
        <dsp:cNvSpPr/>
      </dsp:nvSpPr>
      <dsp:spPr>
        <a:xfrm>
          <a:off x="3589511" y="2012047"/>
          <a:ext cx="2183308" cy="13099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Формувати</a:t>
          </a: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мовленнєві вміння, </a:t>
          </a:r>
          <a:r>
            <a:rPr lang="ru-RU" sz="16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комунікативно</a:t>
          </a: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творчі здібності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27879" y="2050415"/>
        <a:ext cx="2106572" cy="1233249"/>
      </dsp:txXfrm>
    </dsp:sp>
    <dsp:sp modelId="{7C86E3F0-A2C1-419B-A461-E32C39C2D816}">
      <dsp:nvSpPr>
        <dsp:cNvPr id="0" name=""/>
        <dsp:cNvSpPr/>
      </dsp:nvSpPr>
      <dsp:spPr>
        <a:xfrm rot="472188">
          <a:off x="4017005" y="611367"/>
          <a:ext cx="2859317" cy="19649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31EF57-9FBD-44D4-9FBE-51AE88056EFE}">
      <dsp:nvSpPr>
        <dsp:cNvPr id="0" name=""/>
        <dsp:cNvSpPr/>
      </dsp:nvSpPr>
      <dsp:spPr>
        <a:xfrm>
          <a:off x="3589511" y="356"/>
          <a:ext cx="2183308" cy="16841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Пробуджувати</a:t>
          </a: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інтерес до навчання, робити його цікавим, пізнавальним, розвивальним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38839" y="49684"/>
        <a:ext cx="2084652" cy="1585539"/>
      </dsp:txXfrm>
    </dsp:sp>
    <dsp:sp modelId="{6CBE55C6-51F5-4070-9C3B-8EC0A671660C}">
      <dsp:nvSpPr>
        <dsp:cNvPr id="0" name=""/>
        <dsp:cNvSpPr/>
      </dsp:nvSpPr>
      <dsp:spPr>
        <a:xfrm rot="5257991">
          <a:off x="5947691" y="1769671"/>
          <a:ext cx="1918143" cy="19649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DE18E5-CABF-490C-9A12-7FB19F518CEC}">
      <dsp:nvSpPr>
        <dsp:cNvPr id="0" name=""/>
        <dsp:cNvSpPr/>
      </dsp:nvSpPr>
      <dsp:spPr>
        <a:xfrm>
          <a:off x="6426196" y="584491"/>
          <a:ext cx="2183308" cy="130998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Розвивати</a:t>
          </a: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творче мислення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64564" y="622859"/>
        <a:ext cx="2106572" cy="1233249"/>
      </dsp:txXfrm>
    </dsp:sp>
    <dsp:sp modelId="{A8363AA7-499A-449D-918E-87D89E77B47D}">
      <dsp:nvSpPr>
        <dsp:cNvPr id="0" name=""/>
        <dsp:cNvSpPr/>
      </dsp:nvSpPr>
      <dsp:spPr>
        <a:xfrm rot="5257991">
          <a:off x="6031202" y="3690476"/>
          <a:ext cx="1918143" cy="19649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4B6558-56DA-43B6-8B88-C6BBB975B6B9}">
      <dsp:nvSpPr>
        <dsp:cNvPr id="0" name=""/>
        <dsp:cNvSpPr/>
      </dsp:nvSpPr>
      <dsp:spPr>
        <a:xfrm>
          <a:off x="6509708" y="2505296"/>
          <a:ext cx="2183308" cy="130998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Навчити</a:t>
          </a: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працювати з навчальною і дитячою книгою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48076" y="2543664"/>
        <a:ext cx="2106572" cy="1233249"/>
      </dsp:txXfrm>
    </dsp:sp>
    <dsp:sp modelId="{568D8609-8E86-441A-84F8-87A12C1F09F3}">
      <dsp:nvSpPr>
        <dsp:cNvPr id="0" name=""/>
        <dsp:cNvSpPr/>
      </dsp:nvSpPr>
      <dsp:spPr>
        <a:xfrm>
          <a:off x="6593219" y="4426101"/>
          <a:ext cx="2183308" cy="13099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Виховувати</a:t>
          </a: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національну самосвідомість, духовність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31587" y="4464469"/>
        <a:ext cx="2106572" cy="123324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E890D-973B-464B-B4F4-FACC51EC42ED}" type="datetimeFigureOut">
              <a:rPr lang="ru-RU" smtClean="0"/>
              <a:pPr/>
              <a:t>22.03.2018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B014B-B025-4DF1-BAAE-F9273A9F87D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0864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E890D-973B-464B-B4F4-FACC51EC42ED}" type="datetimeFigureOut">
              <a:rPr lang="ru-RU" smtClean="0"/>
              <a:pPr/>
              <a:t>22.03.2018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B014B-B025-4DF1-BAAE-F9273A9F87D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1731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E890D-973B-464B-B4F4-FACC51EC42ED}" type="datetimeFigureOut">
              <a:rPr lang="ru-RU" smtClean="0"/>
              <a:pPr/>
              <a:t>22.03.2018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B014B-B025-4DF1-BAAE-F9273A9F87D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5495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E890D-973B-464B-B4F4-FACC51EC42ED}" type="datetimeFigureOut">
              <a:rPr lang="ru-RU" smtClean="0"/>
              <a:pPr/>
              <a:t>22.03.2018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B014B-B025-4DF1-BAAE-F9273A9F87D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4228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E890D-973B-464B-B4F4-FACC51EC42ED}" type="datetimeFigureOut">
              <a:rPr lang="ru-RU" smtClean="0"/>
              <a:pPr/>
              <a:t>22.03.2018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B014B-B025-4DF1-BAAE-F9273A9F87D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0968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E890D-973B-464B-B4F4-FACC51EC42ED}" type="datetimeFigureOut">
              <a:rPr lang="ru-RU" smtClean="0"/>
              <a:pPr/>
              <a:t>22.03.2018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B014B-B025-4DF1-BAAE-F9273A9F87D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9918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E890D-973B-464B-B4F4-FACC51EC42ED}" type="datetimeFigureOut">
              <a:rPr lang="ru-RU" smtClean="0"/>
              <a:pPr/>
              <a:t>22.03.2018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B014B-B025-4DF1-BAAE-F9273A9F87D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856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E890D-973B-464B-B4F4-FACC51EC42ED}" type="datetimeFigureOut">
              <a:rPr lang="ru-RU" smtClean="0"/>
              <a:pPr/>
              <a:t>22.03.2018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B014B-B025-4DF1-BAAE-F9273A9F87D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474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E890D-973B-464B-B4F4-FACC51EC42ED}" type="datetimeFigureOut">
              <a:rPr lang="ru-RU" smtClean="0"/>
              <a:pPr/>
              <a:t>22.03.2018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B014B-B025-4DF1-BAAE-F9273A9F87D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8338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E890D-973B-464B-B4F4-FACC51EC42ED}" type="datetimeFigureOut">
              <a:rPr lang="ru-RU" smtClean="0"/>
              <a:pPr/>
              <a:t>22.03.2018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B014B-B025-4DF1-BAAE-F9273A9F87D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1742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E890D-973B-464B-B4F4-FACC51EC42ED}" type="datetimeFigureOut">
              <a:rPr lang="ru-RU" smtClean="0"/>
              <a:pPr/>
              <a:t>22.03.2018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B014B-B025-4DF1-BAAE-F9273A9F87D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7567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E890D-973B-464B-B4F4-FACC51EC42ED}" type="datetimeFigureOut">
              <a:rPr lang="ru-RU" smtClean="0"/>
              <a:pPr/>
              <a:t>22.03.2018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B014B-B025-4DF1-BAAE-F9273A9F87D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2595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Layout" Target="../diagrams/layout8.xml"/><Relationship Id="rId7" Type="http://schemas.openxmlformats.org/officeDocument/2006/relationships/image" Target="../media/image9.png"/><Relationship Id="rId12" Type="http://schemas.microsoft.com/office/2007/relationships/diagramDrawing" Target="../diagrams/drawing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openxmlformats.org/officeDocument/2006/relationships/diagramColors" Target="../diagrams/colors9.xml"/><Relationship Id="rId5" Type="http://schemas.openxmlformats.org/officeDocument/2006/relationships/diagramColors" Target="../diagrams/colors8.xml"/><Relationship Id="rId10" Type="http://schemas.openxmlformats.org/officeDocument/2006/relationships/diagramQuickStyle" Target="../diagrams/quickStyle9.xml"/><Relationship Id="rId4" Type="http://schemas.openxmlformats.org/officeDocument/2006/relationships/diagramQuickStyle" Target="../diagrams/quickStyle8.xml"/><Relationship Id="rId9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diagramLayout" Target="../diagrams/layout10.xml"/><Relationship Id="rId7" Type="http://schemas.openxmlformats.org/officeDocument/2006/relationships/image" Target="../media/image9.png"/><Relationship Id="rId12" Type="http://schemas.microsoft.com/office/2007/relationships/diagramDrawing" Target="../diagrams/drawing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openxmlformats.org/officeDocument/2006/relationships/diagramColors" Target="../diagrams/colors11.xml"/><Relationship Id="rId5" Type="http://schemas.openxmlformats.org/officeDocument/2006/relationships/diagramColors" Target="../diagrams/colors10.xml"/><Relationship Id="rId10" Type="http://schemas.openxmlformats.org/officeDocument/2006/relationships/diagramQuickStyle" Target="../diagrams/quickStyle11.xml"/><Relationship Id="rId4" Type="http://schemas.openxmlformats.org/officeDocument/2006/relationships/diagramQuickStyle" Target="../diagrams/quickStyle10.xml"/><Relationship Id="rId9" Type="http://schemas.openxmlformats.org/officeDocument/2006/relationships/diagramLayout" Target="../diagrams/layout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8.jpeg"/><Relationship Id="rId12" Type="http://schemas.microsoft.com/office/2007/relationships/diagramDrawing" Target="../diagrams/drawing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diagramColors" Target="../diagrams/colors2.xml"/><Relationship Id="rId5" Type="http://schemas.openxmlformats.org/officeDocument/2006/relationships/diagramColors" Target="../diagrams/colors1.xml"/><Relationship Id="rId10" Type="http://schemas.openxmlformats.org/officeDocument/2006/relationships/diagramQuickStyle" Target="../diagrams/quickStyle2.xml"/><Relationship Id="rId4" Type="http://schemas.openxmlformats.org/officeDocument/2006/relationships/diagramQuickStyle" Target="../diagrams/quickStyle1.xml"/><Relationship Id="rId9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5.jpeg"/><Relationship Id="rId12" Type="http://schemas.microsoft.com/office/2007/relationships/diagramDrawing" Target="../diagrams/drawing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diagramColors" Target="../diagrams/colors4.xml"/><Relationship Id="rId5" Type="http://schemas.openxmlformats.org/officeDocument/2006/relationships/diagramColors" Target="../diagrams/colors3.xml"/><Relationship Id="rId10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3.xml"/><Relationship Id="rId9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Layout" Target="../diagrams/layout6.xml"/><Relationship Id="rId7" Type="http://schemas.openxmlformats.org/officeDocument/2006/relationships/image" Target="../media/image9.png"/><Relationship Id="rId12" Type="http://schemas.microsoft.com/office/2007/relationships/diagramDrawing" Target="../diagrams/drawing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openxmlformats.org/officeDocument/2006/relationships/diagramColors" Target="../diagrams/colors7.xml"/><Relationship Id="rId5" Type="http://schemas.openxmlformats.org/officeDocument/2006/relationships/diagramColors" Target="../diagrams/colors6.xml"/><Relationship Id="rId10" Type="http://schemas.openxmlformats.org/officeDocument/2006/relationships/diagramQuickStyle" Target="../diagrams/quickStyle7.xml"/><Relationship Id="rId4" Type="http://schemas.openxmlformats.org/officeDocument/2006/relationships/diagramQuickStyle" Target="../diagrams/quickStyle6.xml"/><Relationship Id="rId9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11760" y="1268760"/>
            <a:ext cx="5688632" cy="4431983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 роботи вихователя</a:t>
            </a:r>
          </a:p>
          <a:p>
            <a:pPr algn="ctr"/>
            <a:endParaRPr lang="uk-U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Комунального закладу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«Куп`янський спеціальний навчально-виховний</a:t>
            </a:r>
          </a:p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комплекс» Харківської обласної ради</a:t>
            </a:r>
          </a:p>
          <a:p>
            <a:pPr algn="ctr"/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Прибилової Олени Вікторівни</a:t>
            </a:r>
          </a:p>
          <a:p>
            <a:pPr algn="ctr"/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95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064035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06903876"/>
              </p:ext>
            </p:extLst>
          </p:nvPr>
        </p:nvGraphicFramePr>
        <p:xfrm>
          <a:off x="359532" y="188640"/>
          <a:ext cx="8784468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30976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584168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65146119"/>
              </p:ext>
            </p:extLst>
          </p:nvPr>
        </p:nvGraphicFramePr>
        <p:xfrm>
          <a:off x="611560" y="548680"/>
          <a:ext cx="784887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52141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Pictures\1502043099_backdrop-1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404664"/>
            <a:ext cx="83529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 smtClean="0">
                <a:solidFill>
                  <a:srgbClr val="D60093"/>
                </a:solidFill>
                <a:latin typeface="Calligraph" pitchFamily="2" charset="0"/>
                <a:cs typeface="Times New Roman" panose="02020603050405020304" pitchFamily="18" charset="0"/>
              </a:rPr>
              <a:t>Розвиток творчих здібностей вихованців</a:t>
            </a:r>
            <a:endParaRPr lang="ru-RU" sz="4400" b="1" dirty="0">
              <a:solidFill>
                <a:srgbClr val="D60093"/>
              </a:solidFill>
              <a:latin typeface="Calligraph" pitchFamily="2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85925"/>
            <a:ext cx="2016224" cy="20311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00808"/>
            <a:ext cx="2016224" cy="18722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00808"/>
            <a:ext cx="2088232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149080"/>
            <a:ext cx="2086942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149080"/>
            <a:ext cx="2077269" cy="21910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93097"/>
            <a:ext cx="2448272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9712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User\Pictures\1502043099_backdrop-1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6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20180314_1538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548680"/>
            <a:ext cx="2520280" cy="237626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7" name="Picture 3" descr="G:\20180314_1542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620688"/>
            <a:ext cx="2520280" cy="230425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9" name="Picture 5" descr="G:\20180314_1538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3861048"/>
            <a:ext cx="2448272" cy="230425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4331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404664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 година </a:t>
            </a:r>
          </a:p>
          <a:p>
            <a:pPr algn="ctr"/>
            <a:r>
              <a:rPr lang="uk-UA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«Першоцвіти просять захисту»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G:\SAM_072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84784"/>
            <a:ext cx="2016224" cy="16561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 descr="G:\SAM_077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1772816"/>
            <a:ext cx="2088232" cy="16561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 descr="G:\SAM_078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2924944"/>
            <a:ext cx="2088232" cy="17281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 descr="G:\SAM_077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2348880"/>
            <a:ext cx="2232248" cy="18002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74398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3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620688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00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Корекційно-розвиткове заняття «Подорож казкою»</a:t>
            </a:r>
            <a:endParaRPr lang="ru-RU" sz="3600" b="1" dirty="0">
              <a:solidFill>
                <a:srgbClr val="00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G:\Корекційно-розвиткове заняття 2-б\20180124_15055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946" y="2440136"/>
            <a:ext cx="1944216" cy="1656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G:\Корекційно-розвиткове заняття 2-б\20180124_1511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2368128"/>
            <a:ext cx="1944216" cy="180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G:\Корекційно-розвиткове заняття 2-б\20180124_15134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2255167"/>
            <a:ext cx="2088232" cy="17666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G:\Корекційно-розвиткове заняття 2-б\20180124_15253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4869160"/>
            <a:ext cx="2088232" cy="1656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G:\Корекційно-розвиткове заняття 2-б\20180124_15274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32312" y="4869160"/>
            <a:ext cx="2234555" cy="1656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267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188640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 година</a:t>
            </a:r>
          </a:p>
          <a:p>
            <a:pPr algn="ctr"/>
            <a:r>
              <a:rPr lang="uk-UA" sz="3600" b="1" dirty="0" smtClean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«Подорож до країни корисних продуктів»</a:t>
            </a:r>
            <a:endParaRPr lang="ru-RU" sz="3600" b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1828800" cy="14287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501008"/>
            <a:ext cx="1724025" cy="14192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581128"/>
            <a:ext cx="1656184" cy="1714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501008"/>
            <a:ext cx="1728192" cy="14984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628800"/>
            <a:ext cx="1692399" cy="14984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0180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User\Downloads\DSC_01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92896"/>
            <a:ext cx="3528392" cy="3287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1907704" y="332656"/>
            <a:ext cx="6192688" cy="646331"/>
          </a:xfrm>
          <a:prstGeom prst="rect">
            <a:avLst/>
          </a:prstGeom>
          <a:noFill/>
        </p:spPr>
        <p:txBody>
          <a:bodyPr wrap="square" rtlCol="0">
            <a:prstTxWarp prst="textCurveDown">
              <a:avLst/>
            </a:prstTxWarp>
            <a:spAutoFit/>
          </a:bodyPr>
          <a:lstStyle/>
          <a:p>
            <a:pPr algn="ctr"/>
            <a:r>
              <a:rPr lang="uk-UA" sz="36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Новорічне свято</a:t>
            </a:r>
            <a:endParaRPr lang="ru-RU" sz="36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User\Downloads\DSC_01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2896"/>
            <a:ext cx="3528392" cy="3287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0911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7056784" cy="646331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pPr algn="ctr"/>
            <a:r>
              <a:rPr lang="uk-UA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Свято Масляної</a:t>
            </a:r>
            <a:endParaRPr lang="ru-RU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DSC_11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772816"/>
            <a:ext cx="2112169" cy="1800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http://parostok.com.ua/wp-content/uploads/2018/02/DSC_11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72816"/>
            <a:ext cx="2333600" cy="18063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 descr="DSC_116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72816"/>
            <a:ext cx="2304256" cy="18063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6" name="Picture 8" descr="DSC_117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93096"/>
            <a:ext cx="2232248" cy="1800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8" name="Picture 10" descr="DSC_118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293096"/>
            <a:ext cx="2232248" cy="18001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548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Pictures\1502043099_backdrop-1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8" y="5617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260648"/>
            <a:ext cx="8064896" cy="523220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algn="ctr"/>
            <a:r>
              <a:rPr lang="uk-UA" sz="28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педагогічної майстерності</a:t>
            </a:r>
            <a:endParaRPr lang="ru-RU" sz="2800" b="1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412776"/>
            <a:ext cx="4118756" cy="523220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</a:t>
            </a: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вебінарах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36115"/>
            <a:ext cx="3809706" cy="35770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18" y="2420888"/>
            <a:ext cx="3921866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48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60648"/>
            <a:ext cx="838200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00" y="1560513"/>
            <a:ext cx="6145213" cy="373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163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-3588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99"/>
          <a:stretch/>
        </p:blipFill>
        <p:spPr bwMode="auto">
          <a:xfrm>
            <a:off x="434364" y="2564904"/>
            <a:ext cx="4104456" cy="39236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404" y="404664"/>
            <a:ext cx="3888432" cy="39236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20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364356"/>
            <a:ext cx="6912768" cy="523220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pPr algn="ctr"/>
            <a:r>
              <a:rPr lang="uk-UA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курси. </a:t>
            </a:r>
            <a:r>
              <a:rPr lang="uk-UA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емінари</a:t>
            </a:r>
            <a:endParaRPr lang="ru-RU" sz="28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88840"/>
            <a:ext cx="3971925" cy="3533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3762375" cy="36861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Стрелка вниз 7"/>
          <p:cNvSpPr/>
          <p:nvPr/>
        </p:nvSpPr>
        <p:spPr>
          <a:xfrm>
            <a:off x="2051720" y="908720"/>
            <a:ext cx="792088" cy="79208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516216" y="908720"/>
            <a:ext cx="792088" cy="72008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06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404664"/>
            <a:ext cx="7416824" cy="523220"/>
          </a:xfrm>
          <a:prstGeom prst="rect">
            <a:avLst/>
          </a:prstGeom>
          <a:noFill/>
        </p:spPr>
        <p:txBody>
          <a:bodyPr wrap="square" rtlCol="0">
            <a:prstTxWarp prst="textWave4">
              <a:avLst/>
            </a:prstTxWarp>
            <a:spAutoFit/>
          </a:bodyPr>
          <a:lstStyle/>
          <a:p>
            <a:pPr algn="ctr"/>
            <a:r>
              <a:rPr lang="uk-UA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 публікації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3096344" cy="4152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96752"/>
            <a:ext cx="3105150" cy="3905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65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908720"/>
            <a:ext cx="7776864" cy="3096344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uk-UA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Дякую за увагу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67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539552" y="692696"/>
            <a:ext cx="84249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Освіта-вища</a:t>
            </a:r>
          </a:p>
          <a:p>
            <a:r>
              <a:rPr lang="uk-UA" sz="24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Слов’янський державний педагогічний інститут, 2000 рік</a:t>
            </a:r>
          </a:p>
          <a:p>
            <a:r>
              <a:rPr lang="uk-UA" sz="24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Спеціальність-дефектологія</a:t>
            </a:r>
          </a:p>
          <a:p>
            <a:r>
              <a:rPr lang="uk-UA" sz="24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Кваліфікація-вчитель допоміжної школи, олігофренопедагог дошкільних закладів</a:t>
            </a:r>
          </a:p>
          <a:p>
            <a:r>
              <a:rPr lang="uk-UA" sz="24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 стаж роботи-25 років</a:t>
            </a:r>
          </a:p>
          <a:p>
            <a:r>
              <a:rPr lang="uk-UA" sz="24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 стаж роботи-22 роки</a:t>
            </a:r>
          </a:p>
          <a:p>
            <a:r>
              <a:rPr lang="uk-UA" sz="24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</a:t>
            </a:r>
            <a:r>
              <a:rPr lang="uk-UA" sz="24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кваліфікації-ДВНЗ «Донбаський </a:t>
            </a:r>
            <a:r>
              <a:rPr lang="uk-UA" sz="24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 педагогічний </a:t>
            </a:r>
            <a:r>
              <a:rPr lang="uk-UA" sz="24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університет», </a:t>
            </a:r>
            <a:r>
              <a:rPr lang="uk-UA" sz="24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рік</a:t>
            </a:r>
          </a:p>
          <a:p>
            <a:endParaRPr lang="ru-RU" sz="2400" b="1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3848" y="332656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55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8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20" y="620688"/>
            <a:ext cx="76454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1916832"/>
            <a:ext cx="856906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до вогника натхнення вихователя додати іскорку бажання дитини, то отримаємо спільне багаття творчості і фантазії.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38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9532" y="1268760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Індивідуальна педагогічна тема, над якою працюю:</a:t>
            </a:r>
          </a:p>
          <a:p>
            <a:endParaRPr lang="uk-UA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Компетентнісний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підхід до розвитку творчих здібностей школярів»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69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йццмп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91461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http://zoozel.ru/gallery/images/1853866_fon-dlya-prezentacii-powerpoint-knig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828807304"/>
              </p:ext>
            </p:extLst>
          </p:nvPr>
        </p:nvGraphicFramePr>
        <p:xfrm>
          <a:off x="755576" y="404664"/>
          <a:ext cx="763284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5918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236932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User\Pictures\1502043099_backdrop-11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180851170"/>
              </p:ext>
            </p:extLst>
          </p:nvPr>
        </p:nvGraphicFramePr>
        <p:xfrm>
          <a:off x="611560" y="836712"/>
          <a:ext cx="784887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7767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9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0931992"/>
              </p:ext>
            </p:extLst>
          </p:nvPr>
        </p:nvGraphicFramePr>
        <p:xfrm>
          <a:off x="0" y="0"/>
          <a:ext cx="9144000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533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249419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884"/>
            <a:ext cx="912901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07104721"/>
              </p:ext>
            </p:extLst>
          </p:nvPr>
        </p:nvGraphicFramePr>
        <p:xfrm>
          <a:off x="827584" y="260648"/>
          <a:ext cx="799288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72523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</TotalTime>
  <Words>428</Words>
  <Application>Microsoft Office PowerPoint</Application>
  <PresentationFormat>Экран (4:3)</PresentationFormat>
  <Paragraphs>89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йццмп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69</cp:revision>
  <dcterms:created xsi:type="dcterms:W3CDTF">2018-03-09T17:58:47Z</dcterms:created>
  <dcterms:modified xsi:type="dcterms:W3CDTF">2018-03-22T06:54:39Z</dcterms:modified>
</cp:coreProperties>
</file>