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8" r:id="rId2"/>
    <p:sldId id="270" r:id="rId3"/>
    <p:sldId id="256" r:id="rId4"/>
    <p:sldId id="257" r:id="rId5"/>
    <p:sldId id="258" r:id="rId6"/>
    <p:sldId id="259" r:id="rId7"/>
    <p:sldId id="260" r:id="rId8"/>
    <p:sldId id="261" r:id="rId9"/>
    <p:sldId id="269" r:id="rId10"/>
    <p:sldId id="262" r:id="rId11"/>
    <p:sldId id="263" r:id="rId12"/>
    <p:sldId id="265" r:id="rId13"/>
    <p:sldId id="264" r:id="rId14"/>
    <p:sldId id="266" r:id="rId15"/>
    <p:sldId id="26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-1386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17.05.2017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17.05.2017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980728"/>
            <a:ext cx="7992888" cy="4464496"/>
          </a:xfrm>
        </p:spPr>
        <p:txBody>
          <a:bodyPr>
            <a:normAutofit fontScale="92500" lnSpcReduction="20000"/>
          </a:bodyPr>
          <a:lstStyle/>
          <a:p>
            <a:pPr marL="45720" lvl="0" algn="ctr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sz="4000" b="1" dirty="0" err="1">
                <a:solidFill>
                  <a:srgbClr val="C00000"/>
                </a:solidFill>
                <a:latin typeface="Trebuchet MS"/>
              </a:rPr>
              <a:t>Презентація</a:t>
            </a:r>
            <a:r>
              <a:rPr lang="ru-RU" sz="4000" dirty="0">
                <a:solidFill>
                  <a:srgbClr val="C00000"/>
                </a:solidFill>
                <a:latin typeface="Trebuchet MS"/>
              </a:rPr>
              <a:t> </a:t>
            </a:r>
            <a:endParaRPr lang="ru-RU" sz="4000" dirty="0" smtClean="0">
              <a:solidFill>
                <a:srgbClr val="C00000"/>
              </a:solidFill>
              <a:latin typeface="Trebuchet MS"/>
            </a:endParaRPr>
          </a:p>
          <a:p>
            <a:pPr marL="45720" lvl="0" algn="ctr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sz="4000" dirty="0" smtClean="0">
                <a:solidFill>
                  <a:srgbClr val="C00000"/>
                </a:solidFill>
                <a:latin typeface="Trebuchet MS"/>
              </a:rPr>
              <a:t>до </a:t>
            </a:r>
            <a:r>
              <a:rPr lang="ru-RU" sz="4000" dirty="0" err="1">
                <a:solidFill>
                  <a:srgbClr val="C00000"/>
                </a:solidFill>
                <a:latin typeface="Trebuchet MS"/>
              </a:rPr>
              <a:t>відкритого</a:t>
            </a:r>
            <a:r>
              <a:rPr lang="ru-RU" sz="4000" dirty="0">
                <a:solidFill>
                  <a:srgbClr val="C00000"/>
                </a:solidFill>
                <a:latin typeface="Trebuchet MS"/>
              </a:rPr>
              <a:t> </a:t>
            </a:r>
            <a:r>
              <a:rPr lang="ru-RU" sz="4000" dirty="0" err="1" smtClean="0">
                <a:solidFill>
                  <a:srgbClr val="C00000"/>
                </a:solidFill>
                <a:latin typeface="Trebuchet MS"/>
              </a:rPr>
              <a:t>виховного</a:t>
            </a:r>
            <a:r>
              <a:rPr lang="ru-RU" sz="4000" dirty="0">
                <a:solidFill>
                  <a:srgbClr val="C00000"/>
                </a:solidFill>
                <a:latin typeface="Trebuchet MS"/>
              </a:rPr>
              <a:t> </a:t>
            </a:r>
            <a:r>
              <a:rPr lang="ru-RU" sz="4000" dirty="0" smtClean="0">
                <a:solidFill>
                  <a:srgbClr val="C00000"/>
                </a:solidFill>
                <a:latin typeface="Trebuchet MS"/>
              </a:rPr>
              <a:t>заходу                          у 2-му </a:t>
            </a:r>
            <a:r>
              <a:rPr lang="ru-RU" sz="4000" dirty="0" err="1" smtClean="0">
                <a:solidFill>
                  <a:srgbClr val="C00000"/>
                </a:solidFill>
                <a:latin typeface="Trebuchet MS"/>
              </a:rPr>
              <a:t>класі</a:t>
            </a:r>
            <a:r>
              <a:rPr lang="ru-RU" sz="4000" dirty="0">
                <a:solidFill>
                  <a:srgbClr val="C00000"/>
                </a:solidFill>
                <a:latin typeface="Trebuchet MS"/>
              </a:rPr>
              <a:t> </a:t>
            </a:r>
            <a:r>
              <a:rPr lang="ru-RU" sz="4000" dirty="0" smtClean="0">
                <a:solidFill>
                  <a:srgbClr val="C00000"/>
                </a:solidFill>
                <a:latin typeface="Trebuchet MS"/>
              </a:rPr>
              <a:t>                </a:t>
            </a:r>
          </a:p>
          <a:p>
            <a:pPr marL="45720" lvl="0" algn="ctr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sz="4000" dirty="0" smtClean="0">
                <a:solidFill>
                  <a:srgbClr val="C00000"/>
                </a:solidFill>
                <a:latin typeface="Trebuchet MS"/>
              </a:rPr>
              <a:t>   за </a:t>
            </a:r>
            <a:r>
              <a:rPr lang="ru-RU" sz="4000" dirty="0">
                <a:solidFill>
                  <a:srgbClr val="C00000"/>
                </a:solidFill>
                <a:latin typeface="Trebuchet MS"/>
              </a:rPr>
              <a:t>темою </a:t>
            </a:r>
            <a:endParaRPr lang="ru-RU" sz="4000" dirty="0" smtClean="0">
              <a:solidFill>
                <a:srgbClr val="C00000"/>
              </a:solidFill>
              <a:latin typeface="Trebuchet MS"/>
            </a:endParaRPr>
          </a:p>
          <a:p>
            <a:pPr marL="45720" lvl="0" algn="ctr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sz="4000" dirty="0" smtClean="0">
                <a:solidFill>
                  <a:srgbClr val="C00000"/>
                </a:solidFill>
                <a:latin typeface="Trebuchet MS"/>
              </a:rPr>
              <a:t>«</a:t>
            </a:r>
            <a:r>
              <a:rPr lang="ru-RU" sz="4000" dirty="0" err="1" smtClean="0">
                <a:solidFill>
                  <a:srgbClr val="C00000"/>
                </a:solidFill>
                <a:latin typeface="Trebuchet MS"/>
              </a:rPr>
              <a:t>Ситуативна</a:t>
            </a:r>
            <a:r>
              <a:rPr lang="ru-RU" sz="4000" dirty="0" smtClean="0">
                <a:solidFill>
                  <a:srgbClr val="C00000"/>
                </a:solidFill>
                <a:latin typeface="Trebuchet MS"/>
              </a:rPr>
              <a:t> </a:t>
            </a:r>
            <a:r>
              <a:rPr lang="ru-RU" sz="4000" dirty="0" err="1" smtClean="0">
                <a:solidFill>
                  <a:srgbClr val="C00000"/>
                </a:solidFill>
                <a:latin typeface="Trebuchet MS"/>
              </a:rPr>
              <a:t>гра</a:t>
            </a:r>
            <a:r>
              <a:rPr lang="ru-RU" sz="4000" dirty="0" smtClean="0">
                <a:solidFill>
                  <a:srgbClr val="C00000"/>
                </a:solidFill>
                <a:latin typeface="Trebuchet MS"/>
              </a:rPr>
              <a:t>. «Ступай </a:t>
            </a:r>
            <a:r>
              <a:rPr lang="ru-RU" sz="4000" dirty="0" err="1" smtClean="0">
                <a:solidFill>
                  <a:srgbClr val="C00000"/>
                </a:solidFill>
                <a:latin typeface="Trebuchet MS"/>
              </a:rPr>
              <a:t>стежиною</a:t>
            </a:r>
            <a:r>
              <a:rPr lang="ru-RU" sz="4000" dirty="0" smtClean="0">
                <a:solidFill>
                  <a:srgbClr val="C00000"/>
                </a:solidFill>
                <a:latin typeface="Trebuchet MS"/>
              </a:rPr>
              <a:t> добра»»</a:t>
            </a:r>
            <a:endParaRPr lang="ru-RU" sz="4000" dirty="0">
              <a:solidFill>
                <a:srgbClr val="C00000"/>
              </a:solidFill>
              <a:latin typeface="Trebuchet MS"/>
            </a:endParaRPr>
          </a:p>
          <a:p>
            <a:pPr marL="45720" lvl="0" algn="ctr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uk-UA" sz="3500" dirty="0">
                <a:solidFill>
                  <a:srgbClr val="C00000"/>
                </a:solidFill>
                <a:latin typeface="Trebuchet MS"/>
              </a:rPr>
              <a:t>                </a:t>
            </a:r>
          </a:p>
          <a:p>
            <a:pPr marL="45720" lvl="0" algn="ctr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uk-UA" sz="3500" dirty="0">
                <a:solidFill>
                  <a:srgbClr val="C00000"/>
                </a:solidFill>
                <a:latin typeface="Trebuchet MS"/>
              </a:rPr>
              <a:t>                Вчитель: </a:t>
            </a:r>
            <a:r>
              <a:rPr lang="uk-UA" sz="3500" dirty="0" smtClean="0">
                <a:solidFill>
                  <a:srgbClr val="C00000"/>
                </a:solidFill>
                <a:latin typeface="Trebuchet MS"/>
              </a:rPr>
              <a:t>О.М.</a:t>
            </a:r>
            <a:r>
              <a:rPr lang="uk-UA" sz="3500" dirty="0" err="1" smtClean="0">
                <a:solidFill>
                  <a:srgbClr val="C00000"/>
                </a:solidFill>
                <a:latin typeface="Trebuchet MS"/>
              </a:rPr>
              <a:t>Гончарова</a:t>
            </a:r>
            <a:endParaRPr lang="ru-RU" sz="3500" dirty="0">
              <a:solidFill>
                <a:srgbClr val="C00000"/>
              </a:solidFill>
              <a:latin typeface="Trebuchet MS"/>
            </a:endParaRP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365104"/>
            <a:ext cx="2026024" cy="2028037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6569729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Лена\Desktop\Олена Миколїівна\hello_html_m23d973c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" y="-140906"/>
            <a:ext cx="9138027" cy="6998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265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Лена\Desktop\Олена Миколїівна\main_кривенька_кач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0"/>
            <a:ext cx="5198826" cy="6639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048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Лена\Desktop\Олена Миколїівна\13966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1" y="0"/>
            <a:ext cx="90614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2065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Лена\Desktop\Олена Миколїівна\266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99592"/>
            <a:ext cx="8964488" cy="8757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5364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Лена\Desktop\Олена Миколїівна\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4" y="0"/>
            <a:ext cx="9134745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3034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Лена\Desktop\Олена Миколїівна\image007_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H="1">
            <a:off x="2044438" y="-193010"/>
            <a:ext cx="5530290" cy="7013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200275"/>
            <a:ext cx="3494087" cy="92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163206" y="1892694"/>
            <a:ext cx="3951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/>
              <a:t>СПРАВИ</a:t>
            </a:r>
            <a:endParaRPr lang="ru-RU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5338649" y="3067102"/>
            <a:ext cx="360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/>
              <a:t>СЛОВА</a:t>
            </a:r>
            <a:endParaRPr lang="ru-RU" sz="4000" dirty="0"/>
          </a:p>
        </p:txBody>
      </p:sp>
      <p:sp>
        <p:nvSpPr>
          <p:cNvPr id="6" name="TextBox 5"/>
          <p:cNvSpPr txBox="1"/>
          <p:nvPr/>
        </p:nvSpPr>
        <p:spPr>
          <a:xfrm rot="1056262">
            <a:off x="4860215" y="4403405"/>
            <a:ext cx="32199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/>
              <a:t>СЕРЦЕ</a:t>
            </a:r>
            <a:endParaRPr lang="ru-RU" sz="4000" dirty="0"/>
          </a:p>
        </p:txBody>
      </p:sp>
      <p:sp>
        <p:nvSpPr>
          <p:cNvPr id="8" name="TextBox 7"/>
          <p:cNvSpPr txBox="1"/>
          <p:nvPr/>
        </p:nvSpPr>
        <p:spPr>
          <a:xfrm rot="20742985">
            <a:off x="3121839" y="837308"/>
            <a:ext cx="28610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/>
              <a:t>ДУМКИ</a:t>
            </a:r>
            <a:endParaRPr lang="ru-RU" sz="4000" dirty="0"/>
          </a:p>
        </p:txBody>
      </p:sp>
      <p:sp>
        <p:nvSpPr>
          <p:cNvPr id="9" name="TextBox 8"/>
          <p:cNvSpPr txBox="1"/>
          <p:nvPr/>
        </p:nvSpPr>
        <p:spPr>
          <a:xfrm rot="2020401">
            <a:off x="3926207" y="4862805"/>
            <a:ext cx="21673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/>
              <a:t>ВЧИНКИ</a:t>
            </a:r>
            <a:endParaRPr lang="ru-RU" sz="4000" dirty="0"/>
          </a:p>
        </p:txBody>
      </p:sp>
      <p:sp>
        <p:nvSpPr>
          <p:cNvPr id="10" name="TextBox 9"/>
          <p:cNvSpPr txBox="1"/>
          <p:nvPr/>
        </p:nvSpPr>
        <p:spPr>
          <a:xfrm>
            <a:off x="2123728" y="3067102"/>
            <a:ext cx="21790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 smtClean="0"/>
              <a:t>ДОБРІ</a:t>
            </a:r>
            <a:endParaRPr lang="ru-RU" sz="5400" dirty="0"/>
          </a:p>
        </p:txBody>
      </p:sp>
      <p:sp>
        <p:nvSpPr>
          <p:cNvPr id="2" name="Стрелка вправо 1"/>
          <p:cNvSpPr/>
          <p:nvPr/>
        </p:nvSpPr>
        <p:spPr>
          <a:xfrm rot="18747041">
            <a:off x="2479782" y="2028487"/>
            <a:ext cx="880830" cy="403502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трелка вправо 2"/>
          <p:cNvSpPr/>
          <p:nvPr/>
        </p:nvSpPr>
        <p:spPr>
          <a:xfrm rot="20943959">
            <a:off x="3911789" y="2529815"/>
            <a:ext cx="897794" cy="323121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4484980" y="3132400"/>
            <a:ext cx="649205" cy="246721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1032140">
            <a:off x="4299770" y="3824980"/>
            <a:ext cx="649205" cy="330903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 rot="2004453">
            <a:off x="3097748" y="4070670"/>
            <a:ext cx="926679" cy="250666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114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692696"/>
            <a:ext cx="8106104" cy="5555704"/>
          </a:xfrm>
        </p:spPr>
        <p:txBody>
          <a:bodyPr/>
          <a:lstStyle/>
          <a:p>
            <a:pPr marL="82296" indent="0">
              <a:buNone/>
            </a:pPr>
            <a:r>
              <a:rPr lang="uk-UA" dirty="0" smtClean="0"/>
              <a:t>Мета:  </a:t>
            </a:r>
            <a:r>
              <a:rPr lang="uk-UA" dirty="0" smtClean="0"/>
              <a:t>вчити характеризувати події та явища як прояв добра і зла, доброзичливому ставленню до людей, оточуючого світу; формувати поняття добра і зла, мотивацію до добрих вчинків, провести </a:t>
            </a:r>
            <a:r>
              <a:rPr lang="uk-UA" dirty="0"/>
              <a:t>корекцію мовлення,образно-дійового </a:t>
            </a:r>
            <a:r>
              <a:rPr lang="uk-UA" dirty="0" smtClean="0"/>
              <a:t>мислення, виховувати порядність, </a:t>
            </a:r>
            <a:r>
              <a:rPr lang="uk-UA" dirty="0" smtClean="0"/>
              <a:t>почуття доброти, любові та поваги до людей.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5338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836854"/>
          </a:xfrm>
        </p:spPr>
        <p:txBody>
          <a:bodyPr/>
          <a:lstStyle/>
          <a:p>
            <a:r>
              <a:rPr lang="uk-UA" b="1" dirty="0" smtClean="0">
                <a:solidFill>
                  <a:schemeClr val="accent3">
                    <a:lumMod val="75000"/>
                  </a:schemeClr>
                </a:solidFill>
              </a:rPr>
              <a:t>ДОБРІ   СЛОВА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Лена\Desktop\Олена Миколїівна\smile-clip-art-free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628800"/>
            <a:ext cx="4794423" cy="479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7551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Лена\Desktop\Олена Миколїівна\hearts-1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04664"/>
            <a:ext cx="7200800" cy="6296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5576" y="1484784"/>
            <a:ext cx="655272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 smtClean="0"/>
              <a:t>                  ЛЮ</a:t>
            </a:r>
            <a:r>
              <a:rPr lang="uk-UA" sz="4000" b="1" dirty="0" smtClean="0">
                <a:solidFill>
                  <a:schemeClr val="bg1"/>
                </a:solidFill>
              </a:rPr>
              <a:t>Д</a:t>
            </a:r>
            <a:r>
              <a:rPr lang="uk-UA" sz="4000" b="1" dirty="0" smtClean="0"/>
              <a:t>ЯНІСТЬ</a:t>
            </a:r>
          </a:p>
          <a:p>
            <a:r>
              <a:rPr lang="uk-UA" sz="4000" b="1" dirty="0" smtClean="0"/>
              <a:t>             ДОБР</a:t>
            </a:r>
            <a:r>
              <a:rPr lang="uk-UA" sz="4000" b="1" dirty="0" smtClean="0">
                <a:solidFill>
                  <a:schemeClr val="bg1"/>
                </a:solidFill>
              </a:rPr>
              <a:t>О</a:t>
            </a:r>
            <a:r>
              <a:rPr lang="uk-UA" sz="4000" b="1" dirty="0" smtClean="0"/>
              <a:t>ЗИЧЛИВІСТЬ</a:t>
            </a:r>
          </a:p>
          <a:p>
            <a:r>
              <a:rPr lang="uk-UA" sz="4000" b="1" dirty="0" smtClean="0"/>
              <a:t>                  ЛЮ</a:t>
            </a:r>
            <a:r>
              <a:rPr lang="uk-UA" sz="4000" b="1" dirty="0" smtClean="0">
                <a:solidFill>
                  <a:schemeClr val="bg1"/>
                </a:solidFill>
              </a:rPr>
              <a:t>Б</a:t>
            </a:r>
            <a:r>
              <a:rPr lang="uk-UA" sz="4000" b="1" dirty="0" smtClean="0"/>
              <a:t>ОВ</a:t>
            </a:r>
          </a:p>
          <a:p>
            <a:r>
              <a:rPr lang="uk-UA" sz="4000" b="1" dirty="0" smtClean="0"/>
              <a:t>                   ПО</a:t>
            </a:r>
            <a:r>
              <a:rPr lang="uk-UA" sz="4000" b="1" dirty="0" smtClean="0">
                <a:solidFill>
                  <a:schemeClr val="bg1"/>
                </a:solidFill>
              </a:rPr>
              <a:t>Р</a:t>
            </a:r>
            <a:r>
              <a:rPr lang="uk-UA" sz="4000" b="1" dirty="0" smtClean="0"/>
              <a:t>ЯДНІСТЬ</a:t>
            </a:r>
          </a:p>
          <a:p>
            <a:r>
              <a:rPr lang="uk-UA" sz="4000" b="1" dirty="0" smtClean="0"/>
              <a:t>                      П</a:t>
            </a:r>
            <a:r>
              <a:rPr lang="uk-UA" sz="4000" b="1" dirty="0" smtClean="0">
                <a:solidFill>
                  <a:schemeClr val="bg1"/>
                </a:solidFill>
              </a:rPr>
              <a:t>О</a:t>
            </a:r>
            <a:r>
              <a:rPr lang="uk-UA" sz="4000" b="1" dirty="0" smtClean="0"/>
              <a:t>ВАГА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226712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906" y="4439"/>
            <a:ext cx="9145906" cy="685356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uk-UA" sz="4000" b="1" cap="all" dirty="0" smtClean="0">
                <a:solidFill>
                  <a:schemeClr val="bg1"/>
                </a:solidFill>
              </a:rPr>
              <a:t>                    </a:t>
            </a:r>
            <a:r>
              <a:rPr lang="uk-UA" sz="5400" b="1" cap="all" dirty="0" smtClean="0">
                <a:solidFill>
                  <a:schemeClr val="bg1"/>
                </a:solidFill>
              </a:rPr>
              <a:t>За</a:t>
            </a:r>
            <a:r>
              <a:rPr lang="uk-UA" sz="5400" b="1" cap="all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з</a:t>
            </a:r>
            <a:r>
              <a:rPr lang="uk-UA" sz="5400" b="1" cap="all" dirty="0" smtClean="0">
                <a:solidFill>
                  <a:schemeClr val="bg1"/>
                </a:solidFill>
              </a:rPr>
              <a:t>дрість</a:t>
            </a:r>
          </a:p>
          <a:p>
            <a:pPr marL="82296" indent="0">
              <a:buNone/>
            </a:pPr>
            <a:r>
              <a:rPr lang="uk-UA" sz="5400" b="1" cap="all" dirty="0" smtClean="0">
                <a:solidFill>
                  <a:schemeClr val="bg1"/>
                </a:solidFill>
              </a:rPr>
              <a:t>     Веред</a:t>
            </a:r>
            <a:r>
              <a:rPr lang="uk-UA" sz="5400" b="1" cap="all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л</a:t>
            </a:r>
            <a:r>
              <a:rPr lang="uk-UA" sz="5400" b="1" cap="all" dirty="0" smtClean="0">
                <a:solidFill>
                  <a:schemeClr val="bg1"/>
                </a:solidFill>
              </a:rPr>
              <a:t>ивість</a:t>
            </a:r>
          </a:p>
          <a:p>
            <a:pPr marL="82296" indent="0">
              <a:buNone/>
            </a:pPr>
            <a:r>
              <a:rPr lang="uk-UA" sz="5400" b="1" cap="all" dirty="0" smtClean="0">
                <a:solidFill>
                  <a:schemeClr val="bg1"/>
                </a:solidFill>
              </a:rPr>
              <a:t>               ж</a:t>
            </a:r>
            <a:r>
              <a:rPr lang="uk-UA" sz="5400" b="1" cap="all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о</a:t>
            </a:r>
            <a:r>
              <a:rPr lang="uk-UA" sz="5400" b="1" cap="all" dirty="0" smtClean="0">
                <a:solidFill>
                  <a:schemeClr val="bg1"/>
                </a:solidFill>
              </a:rPr>
              <a:t>рстокість</a:t>
            </a:r>
            <a:endParaRPr lang="ru-RU" sz="5400" b="1" cap="al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061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Лена\Desktop\Олена Миколїівна\mirl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5" y="0"/>
            <a:ext cx="90244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515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Лена\Desktop\Олена Миколїівна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0579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3068960"/>
            <a:ext cx="7416824" cy="2592288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Мирись, </a:t>
            </a:r>
            <a:r>
              <a:rPr lang="uk-UA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мирись</a:t>
            </a:r>
            <a: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ніколи не сварись!</a:t>
            </a:r>
            <a:b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Сварка скінчається, дружба починається!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58024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6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вал 3"/>
          <p:cNvSpPr/>
          <p:nvPr/>
        </p:nvSpPr>
        <p:spPr>
          <a:xfrm>
            <a:off x="431540" y="2924944"/>
            <a:ext cx="2808312" cy="16561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3574" y="3219971"/>
            <a:ext cx="1804244" cy="1066130"/>
          </a:xfrm>
        </p:spPr>
        <p:txBody>
          <a:bodyPr/>
          <a:lstStyle/>
          <a:p>
            <a:r>
              <a:rPr lang="uk-UA" dirty="0" smtClean="0">
                <a:solidFill>
                  <a:srgbClr val="FFFF00"/>
                </a:solidFill>
              </a:rPr>
              <a:t>добро</a:t>
            </a:r>
            <a:endParaRPr lang="ru-RU" dirty="0">
              <a:solidFill>
                <a:srgbClr val="FFFF00"/>
              </a:solidFill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V="1">
            <a:off x="2123728" y="1628800"/>
            <a:ext cx="2592288" cy="16245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3034218" y="2636912"/>
            <a:ext cx="1681798" cy="6164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stCxn id="4" idx="6"/>
          </p:cNvCxnSpPr>
          <p:nvPr/>
        </p:nvCxnSpPr>
        <p:spPr>
          <a:xfrm>
            <a:off x="3239852" y="3753036"/>
            <a:ext cx="12601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4" idx="5"/>
          </p:cNvCxnSpPr>
          <p:nvPr/>
        </p:nvCxnSpPr>
        <p:spPr>
          <a:xfrm>
            <a:off x="2828584" y="4338585"/>
            <a:ext cx="1887432" cy="7465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2411760" y="4581128"/>
            <a:ext cx="2520280" cy="15841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716016" y="1052736"/>
            <a:ext cx="381642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>
                <a:solidFill>
                  <a:schemeClr val="accent1">
                    <a:lumMod val="50000"/>
                  </a:schemeClr>
                </a:solidFill>
              </a:rPr>
              <a:t>ПОРЯДНІСТЬ</a:t>
            </a:r>
          </a:p>
          <a:p>
            <a:endParaRPr lang="uk-UA" sz="40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uk-UA" sz="4000" dirty="0" smtClean="0">
                <a:solidFill>
                  <a:schemeClr val="accent1">
                    <a:lumMod val="50000"/>
                  </a:schemeClr>
                </a:solidFill>
              </a:rPr>
              <a:t>ЧИННІСТЬ</a:t>
            </a:r>
          </a:p>
          <a:p>
            <a:endParaRPr lang="uk-UA" sz="40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uk-UA" sz="4000" dirty="0" smtClean="0">
                <a:solidFill>
                  <a:schemeClr val="accent1">
                    <a:lumMod val="50000"/>
                  </a:schemeClr>
                </a:solidFill>
              </a:rPr>
              <a:t>СЕРДЕЧНІСТЬ</a:t>
            </a:r>
          </a:p>
          <a:p>
            <a:endParaRPr lang="uk-UA" sz="40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uk-UA" sz="4000" dirty="0" smtClean="0">
                <a:solidFill>
                  <a:schemeClr val="accent1">
                    <a:lumMod val="50000"/>
                  </a:schemeClr>
                </a:solidFill>
              </a:rPr>
              <a:t> ДІЙНІСТЬ</a:t>
            </a:r>
          </a:p>
          <a:p>
            <a:endParaRPr lang="uk-UA" sz="40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uk-UA" sz="4000" dirty="0" smtClean="0">
                <a:solidFill>
                  <a:schemeClr val="accent1">
                    <a:lumMod val="50000"/>
                  </a:schemeClr>
                </a:solidFill>
              </a:rPr>
              <a:t>  ДУШНІСТЬ</a:t>
            </a: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933591"/>
              </p:ext>
            </p:extLst>
          </p:nvPr>
        </p:nvGraphicFramePr>
        <p:xfrm>
          <a:off x="26967" y="5967191"/>
          <a:ext cx="4086225" cy="687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Объект упаковщика для оболочки" showAsIcon="1" r:id="rId4" imgW="4086720" imgH="686880" progId="Package">
                  <p:embed/>
                </p:oleObj>
              </mc:Choice>
              <mc:Fallback>
                <p:oleObj name="Объект упаковщика для оболочки" showAsIcon="1" r:id="rId4" imgW="4086720" imgH="68688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967" y="5967191"/>
                        <a:ext cx="4086225" cy="6873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93759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ГРА «Назви добру справу»</a:t>
            </a:r>
            <a:endParaRPr lang="ru-RU" dirty="0"/>
          </a:p>
        </p:txBody>
      </p:sp>
      <p:pic>
        <p:nvPicPr>
          <p:cNvPr id="4" name="Picture 3" descr="C:\Users\Лена\Desktop\lyubit-chitat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412776"/>
            <a:ext cx="5414210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01676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55</TotalTime>
  <Words>120</Words>
  <Application>Microsoft Office PowerPoint</Application>
  <PresentationFormat>Экран (4:3)</PresentationFormat>
  <Paragraphs>34</Paragraphs>
  <Slides>15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Солнцестояние</vt:lpstr>
      <vt:lpstr>Объект упаковщика для оболочки</vt:lpstr>
      <vt:lpstr>Презентация PowerPoint</vt:lpstr>
      <vt:lpstr>Презентация PowerPoint</vt:lpstr>
      <vt:lpstr>ДОБРІ   СЛОВА</vt:lpstr>
      <vt:lpstr>Презентация PowerPoint</vt:lpstr>
      <vt:lpstr>Презентация PowerPoint</vt:lpstr>
      <vt:lpstr>Презентация PowerPoint</vt:lpstr>
      <vt:lpstr>Мирись, мирись, ніколи не сварись! Сварка скінчається, дружба починається!</vt:lpstr>
      <vt:lpstr>добро</vt:lpstr>
      <vt:lpstr>ГРА «Назви добру справу»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ДОБРІ   СЛОВА</dc:title>
  <cp:lastModifiedBy>Лена</cp:lastModifiedBy>
  <cp:revision>8</cp:revision>
  <dcterms:modified xsi:type="dcterms:W3CDTF">2017-05-17T06:07:58Z</dcterms:modified>
</cp:coreProperties>
</file>