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93" r:id="rId3"/>
    <p:sldId id="294" r:id="rId4"/>
    <p:sldId id="263" r:id="rId5"/>
    <p:sldId id="292" r:id="rId6"/>
    <p:sldId id="264" r:id="rId7"/>
    <p:sldId id="265" r:id="rId8"/>
    <p:sldId id="266" r:id="rId9"/>
    <p:sldId id="267" r:id="rId10"/>
    <p:sldId id="280" r:id="rId11"/>
    <p:sldId id="295" r:id="rId12"/>
    <p:sldId id="269" r:id="rId13"/>
    <p:sldId id="275" r:id="rId14"/>
    <p:sldId id="276" r:id="rId15"/>
    <p:sldId id="277" r:id="rId16"/>
    <p:sldId id="278" r:id="rId17"/>
    <p:sldId id="290" r:id="rId18"/>
    <p:sldId id="291" r:id="rId19"/>
    <p:sldId id="271" r:id="rId20"/>
    <p:sldId id="288" r:id="rId21"/>
    <p:sldId id="296" r:id="rId22"/>
    <p:sldId id="283" r:id="rId23"/>
    <p:sldId id="284" r:id="rId24"/>
    <p:sldId id="285" r:id="rId25"/>
    <p:sldId id="272" r:id="rId26"/>
    <p:sldId id="287" r:id="rId27"/>
    <p:sldId id="274" r:id="rId28"/>
    <p:sldId id="279" r:id="rId29"/>
    <p:sldId id="281" r:id="rId30"/>
    <p:sldId id="297" r:id="rId31"/>
    <p:sldId id="286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FF"/>
    <a:srgbClr val="0099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4660"/>
  </p:normalViewPr>
  <p:slideViewPr>
    <p:cSldViewPr>
      <p:cViewPr>
        <p:scale>
          <a:sx n="70" d="100"/>
          <a:sy n="70" d="100"/>
        </p:scale>
        <p:origin x="-1386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4290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937375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92943D-45D4-446E-A559-833F7A87BAA1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3" Type="http://schemas.openxmlformats.org/officeDocument/2006/relationships/image" Target="../media/image8.gif"/><Relationship Id="rId7" Type="http://schemas.openxmlformats.org/officeDocument/2006/relationships/image" Target="../media/image12.gif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wmf"/><Relationship Id="rId4" Type="http://schemas.openxmlformats.org/officeDocument/2006/relationships/image" Target="../media/image9.gi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gif"/><Relationship Id="rId3" Type="http://schemas.openxmlformats.org/officeDocument/2006/relationships/image" Target="../media/image12.gif"/><Relationship Id="rId7" Type="http://schemas.openxmlformats.org/officeDocument/2006/relationships/image" Target="../media/image15.gif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gif"/><Relationship Id="rId5" Type="http://schemas.openxmlformats.org/officeDocument/2006/relationships/image" Target="../media/image14.gif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3" Type="http://schemas.openxmlformats.org/officeDocument/2006/relationships/image" Target="../media/image12.gif"/><Relationship Id="rId7" Type="http://schemas.openxmlformats.org/officeDocument/2006/relationships/image" Target="../media/image19.gif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wmf"/><Relationship Id="rId5" Type="http://schemas.openxmlformats.org/officeDocument/2006/relationships/image" Target="../media/image17.wmf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3" Type="http://schemas.openxmlformats.org/officeDocument/2006/relationships/image" Target="../media/image12.gif"/><Relationship Id="rId7" Type="http://schemas.openxmlformats.org/officeDocument/2006/relationships/image" Target="../media/image23.wmf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gif"/><Relationship Id="rId5" Type="http://schemas.openxmlformats.org/officeDocument/2006/relationships/image" Target="../media/image21.gif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4.xml"/><Relationship Id="rId5" Type="http://schemas.openxmlformats.org/officeDocument/2006/relationships/image" Target="../media/image26.gif"/><Relationship Id="rId4" Type="http://schemas.openxmlformats.org/officeDocument/2006/relationships/image" Target="../media/image25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7" Type="http://schemas.openxmlformats.org/officeDocument/2006/relationships/slide" Target="slide4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gif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32.gi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gif"/><Relationship Id="rId5" Type="http://schemas.openxmlformats.org/officeDocument/2006/relationships/image" Target="../media/image12.gif"/><Relationship Id="rId4" Type="http://schemas.openxmlformats.org/officeDocument/2006/relationships/slide" Target="slide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slideLayout" Target="../slideLayouts/slideLayout12.xml"/><Relationship Id="rId1" Type="http://schemas.openxmlformats.org/officeDocument/2006/relationships/audio" Target="../media/audio1.wav"/><Relationship Id="rId6" Type="http://schemas.openxmlformats.org/officeDocument/2006/relationships/image" Target="../media/image38.jpeg"/><Relationship Id="rId5" Type="http://schemas.openxmlformats.org/officeDocument/2006/relationships/image" Target="../media/image37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6.jpe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8.jpeg"/><Relationship Id="rId7" Type="http://schemas.openxmlformats.org/officeDocument/2006/relationships/image" Target="../media/image52.png"/><Relationship Id="rId2" Type="http://schemas.openxmlformats.org/officeDocument/2006/relationships/slideLayout" Target="../slideLayouts/slideLayout12.xml"/><Relationship Id="rId1" Type="http://schemas.openxmlformats.org/officeDocument/2006/relationships/audio" Target="../media/audio1.wav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png"/><Relationship Id="rId9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9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1928802"/>
            <a:ext cx="7772400" cy="2786082"/>
          </a:xfrm>
        </p:spPr>
        <p:txBody>
          <a:bodyPr>
            <a:normAutofit fontScale="90000"/>
          </a:bodyPr>
          <a:lstStyle/>
          <a:p>
            <a:pPr marL="45720" indent="0"/>
            <a:r>
              <a:rPr lang="ru-RU" b="1" dirty="0" err="1" smtClean="0"/>
              <a:t>Презентація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до </a:t>
            </a:r>
            <a:r>
              <a:rPr lang="ru-RU" dirty="0" err="1" smtClean="0"/>
              <a:t>відкритого</a:t>
            </a:r>
            <a:r>
              <a:rPr lang="ru-RU" dirty="0" smtClean="0"/>
              <a:t> уроку у 1-му </a:t>
            </a:r>
            <a:r>
              <a:rPr lang="ru-RU" dirty="0" err="1" smtClean="0"/>
              <a:t>класі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предмета математика за темою «</a:t>
            </a:r>
            <a:r>
              <a:rPr lang="ru-RU" dirty="0" err="1" smtClean="0"/>
              <a:t>Додавання</a:t>
            </a:r>
            <a:r>
              <a:rPr lang="ru-RU" dirty="0" smtClean="0"/>
              <a:t> в межах 8»</a:t>
            </a:r>
            <a:br>
              <a:rPr lang="ru-RU" dirty="0" smtClean="0"/>
            </a:br>
            <a:r>
              <a:rPr lang="uk-UA" sz="4000" dirty="0" smtClean="0"/>
              <a:t>                </a:t>
            </a:r>
            <a:br>
              <a:rPr lang="uk-UA" sz="4000" dirty="0" smtClean="0"/>
            </a:br>
            <a:r>
              <a:rPr lang="uk-UA" sz="4000" dirty="0" smtClean="0"/>
              <a:t>                Вчитель: Л.М. </a:t>
            </a:r>
            <a:r>
              <a:rPr lang="uk-UA" sz="4000" dirty="0" err="1" smtClean="0"/>
              <a:t>Кривошлик</a:t>
            </a:r>
            <a:endParaRPr lang="ru-RU" sz="4000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14942" y="6286520"/>
            <a:ext cx="2986086" cy="66660"/>
          </a:xfrm>
        </p:spPr>
        <p:txBody>
          <a:bodyPr>
            <a:normAutofit fontScale="25000" lnSpcReduction="20000"/>
          </a:bodyPr>
          <a:lstStyle/>
          <a:p>
            <a:r>
              <a:rPr lang="ru-RU" sz="1400" dirty="0" smtClean="0">
                <a:solidFill>
                  <a:schemeClr val="tx1"/>
                </a:solidFill>
              </a:rPr>
              <a:t> </a:t>
            </a:r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20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026" name="Picture 2" descr="C:\Users\User\Desktop\Новый рисунок (2)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285860"/>
            <a:ext cx="7500990" cy="506823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3108" y="1142984"/>
            <a:ext cx="4643470" cy="21431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400" dirty="0" smtClean="0"/>
              <a:t>Зорова гімнастика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83362"/>
          </a:xfrm>
        </p:spPr>
        <p:txBody>
          <a:bodyPr/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Гра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“Засели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будиночки”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4288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uk-UA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ChangeArrowheads="1"/>
          </p:cNvSpPr>
          <p:nvPr/>
        </p:nvSpPr>
        <p:spPr bwMode="auto">
          <a:xfrm>
            <a:off x="-36513" y="3068638"/>
            <a:ext cx="9144001" cy="3789362"/>
          </a:xfrm>
          <a:prstGeom prst="rect">
            <a:avLst/>
          </a:prstGeom>
          <a:solidFill>
            <a:srgbClr val="72DC7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099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027988" y="5876925"/>
            <a:ext cx="792162" cy="720725"/>
          </a:xfrm>
          <a:prstGeom prst="actionButtonHome">
            <a:avLst/>
          </a:prstGeom>
          <a:solidFill>
            <a:srgbClr val="00FFFF"/>
          </a:solidFill>
          <a:ln w="9525">
            <a:solidFill>
              <a:srgbClr val="3399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0" name="Freeform 109"/>
          <p:cNvSpPr>
            <a:spLocks/>
          </p:cNvSpPr>
          <p:nvPr/>
        </p:nvSpPr>
        <p:spPr bwMode="auto">
          <a:xfrm>
            <a:off x="-107950" y="4652963"/>
            <a:ext cx="9432925" cy="319087"/>
          </a:xfrm>
          <a:custGeom>
            <a:avLst/>
            <a:gdLst>
              <a:gd name="T0" fmla="*/ 0 w 5722"/>
              <a:gd name="T1" fmla="*/ 435985620 h 201"/>
              <a:gd name="T2" fmla="*/ 2147483647 w 5722"/>
              <a:gd name="T3" fmla="*/ 264615217 h 201"/>
              <a:gd name="T4" fmla="*/ 2147483647 w 5722"/>
              <a:gd name="T5" fmla="*/ 0 h 201"/>
              <a:gd name="T6" fmla="*/ 2147483647 w 5722"/>
              <a:gd name="T7" fmla="*/ 73083626 h 201"/>
              <a:gd name="T8" fmla="*/ 2147483647 w 5722"/>
              <a:gd name="T9" fmla="*/ 120967323 h 201"/>
              <a:gd name="T10" fmla="*/ 2147483647 w 5722"/>
              <a:gd name="T11" fmla="*/ 216733131 h 201"/>
              <a:gd name="T12" fmla="*/ 2147483647 w 5722"/>
              <a:gd name="T13" fmla="*/ 435985620 h 201"/>
              <a:gd name="T14" fmla="*/ 2147483647 w 5722"/>
              <a:gd name="T15" fmla="*/ 506549863 h 201"/>
              <a:gd name="T16" fmla="*/ 2147483647 w 5722"/>
              <a:gd name="T17" fmla="*/ 483869293 h 201"/>
              <a:gd name="T18" fmla="*/ 2147483647 w 5722"/>
              <a:gd name="T19" fmla="*/ 337700405 h 201"/>
              <a:gd name="T20" fmla="*/ 2147483647 w 5722"/>
              <a:gd name="T21" fmla="*/ 264615217 h 201"/>
              <a:gd name="T22" fmla="*/ 2147483647 w 5722"/>
              <a:gd name="T23" fmla="*/ 73083626 h 20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5722"/>
              <a:gd name="T37" fmla="*/ 0 h 201"/>
              <a:gd name="T38" fmla="*/ 5722 w 5722"/>
              <a:gd name="T39" fmla="*/ 201 h 20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5722" h="201">
                <a:moveTo>
                  <a:pt x="0" y="173"/>
                </a:moveTo>
                <a:cubicBezTo>
                  <a:pt x="667" y="58"/>
                  <a:pt x="816" y="112"/>
                  <a:pt x="1843" y="105"/>
                </a:cubicBezTo>
                <a:cubicBezTo>
                  <a:pt x="2004" y="80"/>
                  <a:pt x="2152" y="17"/>
                  <a:pt x="2314" y="0"/>
                </a:cubicBezTo>
                <a:cubicBezTo>
                  <a:pt x="2490" y="5"/>
                  <a:pt x="2642" y="14"/>
                  <a:pt x="2813" y="29"/>
                </a:cubicBezTo>
                <a:cubicBezTo>
                  <a:pt x="3109" y="121"/>
                  <a:pt x="2804" y="29"/>
                  <a:pt x="3677" y="48"/>
                </a:cubicBezTo>
                <a:cubicBezTo>
                  <a:pt x="3734" y="49"/>
                  <a:pt x="3793" y="75"/>
                  <a:pt x="3850" y="86"/>
                </a:cubicBezTo>
                <a:cubicBezTo>
                  <a:pt x="4035" y="159"/>
                  <a:pt x="4135" y="162"/>
                  <a:pt x="4349" y="173"/>
                </a:cubicBezTo>
                <a:cubicBezTo>
                  <a:pt x="4499" y="201"/>
                  <a:pt x="4657" y="191"/>
                  <a:pt x="4810" y="201"/>
                </a:cubicBezTo>
                <a:cubicBezTo>
                  <a:pt x="4983" y="198"/>
                  <a:pt x="5155" y="200"/>
                  <a:pt x="5328" y="192"/>
                </a:cubicBezTo>
                <a:cubicBezTo>
                  <a:pt x="5396" y="189"/>
                  <a:pt x="5475" y="155"/>
                  <a:pt x="5539" y="134"/>
                </a:cubicBezTo>
                <a:cubicBezTo>
                  <a:pt x="5568" y="124"/>
                  <a:pt x="5626" y="105"/>
                  <a:pt x="5626" y="105"/>
                </a:cubicBezTo>
                <a:cubicBezTo>
                  <a:pt x="5657" y="75"/>
                  <a:pt x="5691" y="60"/>
                  <a:pt x="5722" y="29"/>
                </a:cubicBezTo>
              </a:path>
            </a:pathLst>
          </a:custGeom>
          <a:noFill/>
          <a:ln w="381000">
            <a:solidFill>
              <a:srgbClr val="CC99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4101" name="Picture 114" descr="flowers26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5229225"/>
            <a:ext cx="10763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115" descr="flowers26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989419">
            <a:off x="1543050" y="5665788"/>
            <a:ext cx="10763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116" descr="flowers26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6600" y="5157788"/>
            <a:ext cx="10763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4" name="Picture 117" descr="flowers26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9433513">
            <a:off x="4427538" y="5589588"/>
            <a:ext cx="10763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5" name="Picture 118" descr="flowers26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27763" y="5300663"/>
            <a:ext cx="10763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6" name="Picture 119" descr="132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03350" y="5013325"/>
            <a:ext cx="64770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7" name="Picture 120" descr="j023493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67175" y="620713"/>
            <a:ext cx="4968875" cy="366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8" name="Rectangle 39" descr="4_1"/>
          <p:cNvSpPr>
            <a:spLocks noChangeArrowheads="1"/>
          </p:cNvSpPr>
          <p:nvPr/>
        </p:nvSpPr>
        <p:spPr bwMode="auto">
          <a:xfrm>
            <a:off x="900113" y="3213100"/>
            <a:ext cx="4321175" cy="1008063"/>
          </a:xfrm>
          <a:prstGeom prst="rect">
            <a:avLst/>
          </a:prstGeom>
          <a:blipFill dpi="0" rotWithShape="1">
            <a:blip r:embed="rId6"/>
            <a:srcRect/>
            <a:tile tx="0" ty="0" sx="100000" sy="100000" flip="none" algn="tl"/>
          </a:blip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9" name="Rectangle 52"/>
          <p:cNvSpPr>
            <a:spLocks noChangeArrowheads="1"/>
          </p:cNvSpPr>
          <p:nvPr/>
        </p:nvSpPr>
        <p:spPr bwMode="auto">
          <a:xfrm>
            <a:off x="3924300" y="3284538"/>
            <a:ext cx="827088" cy="792162"/>
          </a:xfrm>
          <a:prstGeom prst="rect">
            <a:avLst/>
          </a:prstGeom>
          <a:solidFill>
            <a:srgbClr val="00CCFF">
              <a:alpha val="81960"/>
            </a:srgbClr>
          </a:solidFill>
          <a:ln w="381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10" name="Line 53"/>
          <p:cNvSpPr>
            <a:spLocks noChangeShapeType="1"/>
          </p:cNvSpPr>
          <p:nvPr/>
        </p:nvSpPr>
        <p:spPr bwMode="auto">
          <a:xfrm>
            <a:off x="3924300" y="3571875"/>
            <a:ext cx="827088" cy="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11" name="Line 54"/>
          <p:cNvSpPr>
            <a:spLocks noChangeShapeType="1"/>
          </p:cNvSpPr>
          <p:nvPr/>
        </p:nvSpPr>
        <p:spPr bwMode="auto">
          <a:xfrm>
            <a:off x="4319588" y="3571875"/>
            <a:ext cx="0" cy="504825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112" name="AutoShape 55"/>
          <p:cNvSpPr>
            <a:spLocks noChangeArrowheads="1"/>
          </p:cNvSpPr>
          <p:nvPr/>
        </p:nvSpPr>
        <p:spPr bwMode="auto">
          <a:xfrm>
            <a:off x="684213" y="1844675"/>
            <a:ext cx="4752975" cy="1295400"/>
          </a:xfrm>
          <a:prstGeom prst="triangle">
            <a:avLst>
              <a:gd name="adj" fmla="val 50000"/>
            </a:avLst>
          </a:prstGeom>
          <a:solidFill>
            <a:srgbClr val="3399FF"/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7224" name="Rectangle 56"/>
          <p:cNvSpPr>
            <a:spLocks noChangeArrowheads="1"/>
          </p:cNvSpPr>
          <p:nvPr/>
        </p:nvSpPr>
        <p:spPr bwMode="auto">
          <a:xfrm>
            <a:off x="1693863" y="1917700"/>
            <a:ext cx="2590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8800" b="1" dirty="0">
                <a:solidFill>
                  <a:srgbClr val="CC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</a:p>
        </p:txBody>
      </p:sp>
      <p:sp>
        <p:nvSpPr>
          <p:cNvPr id="7225" name="Text Box 57"/>
          <p:cNvSpPr txBox="1">
            <a:spLocks noChangeArrowheads="1"/>
          </p:cNvSpPr>
          <p:nvPr/>
        </p:nvSpPr>
        <p:spPr bwMode="auto">
          <a:xfrm>
            <a:off x="1260475" y="3284538"/>
            <a:ext cx="865188" cy="800100"/>
          </a:xfrm>
          <a:prstGeom prst="rect">
            <a:avLst/>
          </a:prstGeom>
          <a:gradFill rotWithShape="1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ru-RU" sz="44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7234" name="Text Box 66"/>
          <p:cNvSpPr txBox="1">
            <a:spLocks noChangeArrowheads="1"/>
          </p:cNvSpPr>
          <p:nvPr/>
        </p:nvSpPr>
        <p:spPr bwMode="auto">
          <a:xfrm>
            <a:off x="3924300" y="3284538"/>
            <a:ext cx="865188" cy="800100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25000">
                <a:srgbClr val="01A78F"/>
              </a:gs>
              <a:gs pos="50000">
                <a:srgbClr val="FFFF00"/>
              </a:gs>
              <a:gs pos="75000">
                <a:srgbClr val="FF6633"/>
              </a:gs>
              <a:gs pos="100000">
                <a:srgbClr val="FF3399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4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</a:p>
        </p:txBody>
      </p:sp>
      <p:sp>
        <p:nvSpPr>
          <p:cNvPr id="4116" name="Line 67"/>
          <p:cNvSpPr>
            <a:spLocks noChangeShapeType="1"/>
          </p:cNvSpPr>
          <p:nvPr/>
        </p:nvSpPr>
        <p:spPr bwMode="auto">
          <a:xfrm>
            <a:off x="2989263" y="3213100"/>
            <a:ext cx="0" cy="1008063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4117" name="Picture 110" descr="sw58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50825" y="260350"/>
            <a:ext cx="1463675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8" name="Picture 122" descr="flowers24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084888" y="3860800"/>
            <a:ext cx="762000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19" name="Picture 123" descr="flowers24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027988" y="3860800"/>
            <a:ext cx="762000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20" name="Picture 124" descr="flowers24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092950" y="4005263"/>
            <a:ext cx="762000" cy="69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 Box 23"/>
          <p:cNvSpPr txBox="1">
            <a:spLocks noChangeArrowheads="1"/>
          </p:cNvSpPr>
          <p:nvPr/>
        </p:nvSpPr>
        <p:spPr bwMode="auto">
          <a:xfrm>
            <a:off x="3929058" y="3286124"/>
            <a:ext cx="865188" cy="800100"/>
          </a:xfrm>
          <a:prstGeom prst="rect">
            <a:avLst/>
          </a:prstGeom>
          <a:gradFill rotWithShape="1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4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  <a:endParaRPr lang="ru-RU" sz="44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2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25"/>
                  </p:tgtEl>
                </p:cond>
              </p:nextCondLst>
            </p:seq>
          </p:childTnLst>
        </p:cTn>
      </p:par>
    </p:tnLst>
    <p:bldLst>
      <p:bldP spid="723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/>
          <p:cNvSpPr>
            <a:spLocks noChangeArrowheads="1"/>
          </p:cNvSpPr>
          <p:nvPr/>
        </p:nvSpPr>
        <p:spPr bwMode="auto">
          <a:xfrm>
            <a:off x="-36513" y="3068638"/>
            <a:ext cx="9144001" cy="3789362"/>
          </a:xfrm>
          <a:prstGeom prst="rect">
            <a:avLst/>
          </a:prstGeom>
          <a:solidFill>
            <a:srgbClr val="72DC7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3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027988" y="5876925"/>
            <a:ext cx="792162" cy="720725"/>
          </a:xfrm>
          <a:prstGeom prst="actionButtonHome">
            <a:avLst/>
          </a:prstGeom>
          <a:solidFill>
            <a:srgbClr val="FFFF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5124" name="Picture 6" descr="sw58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00338" y="188913"/>
            <a:ext cx="1463675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5" name="Rectangle 8" descr="4_1"/>
          <p:cNvSpPr>
            <a:spLocks noChangeArrowheads="1"/>
          </p:cNvSpPr>
          <p:nvPr/>
        </p:nvSpPr>
        <p:spPr bwMode="auto">
          <a:xfrm>
            <a:off x="4284663" y="3357563"/>
            <a:ext cx="4032250" cy="1006475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6" name="Rectangle 21"/>
          <p:cNvSpPr>
            <a:spLocks noChangeArrowheads="1"/>
          </p:cNvSpPr>
          <p:nvPr/>
        </p:nvSpPr>
        <p:spPr bwMode="auto">
          <a:xfrm>
            <a:off x="6856413" y="3500438"/>
            <a:ext cx="827087" cy="792162"/>
          </a:xfrm>
          <a:prstGeom prst="rect">
            <a:avLst/>
          </a:prstGeom>
          <a:solidFill>
            <a:srgbClr val="00CCFF">
              <a:alpha val="81960"/>
            </a:srgbClr>
          </a:solidFill>
          <a:ln w="381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7" name="Line 22"/>
          <p:cNvSpPr>
            <a:spLocks noChangeShapeType="1"/>
          </p:cNvSpPr>
          <p:nvPr/>
        </p:nvSpPr>
        <p:spPr bwMode="auto">
          <a:xfrm>
            <a:off x="6856413" y="3787775"/>
            <a:ext cx="827087" cy="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28" name="Line 23"/>
          <p:cNvSpPr>
            <a:spLocks noChangeShapeType="1"/>
          </p:cNvSpPr>
          <p:nvPr/>
        </p:nvSpPr>
        <p:spPr bwMode="auto">
          <a:xfrm>
            <a:off x="7251700" y="3787775"/>
            <a:ext cx="0" cy="504825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29" name="AutoShape 27"/>
          <p:cNvSpPr>
            <a:spLocks noChangeArrowheads="1"/>
          </p:cNvSpPr>
          <p:nvPr/>
        </p:nvSpPr>
        <p:spPr bwMode="auto">
          <a:xfrm>
            <a:off x="4143375" y="2071688"/>
            <a:ext cx="4249738" cy="1223962"/>
          </a:xfrm>
          <a:prstGeom prst="triangle">
            <a:avLst>
              <a:gd name="adj" fmla="val 50000"/>
            </a:avLst>
          </a:prstGeom>
          <a:solidFill>
            <a:srgbClr val="FF66CC"/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20" name="Rectangle 28"/>
          <p:cNvSpPr>
            <a:spLocks noChangeArrowheads="1"/>
          </p:cNvSpPr>
          <p:nvPr/>
        </p:nvSpPr>
        <p:spPr bwMode="auto">
          <a:xfrm>
            <a:off x="5006975" y="2143125"/>
            <a:ext cx="2590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8800" b="1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</a:p>
        </p:txBody>
      </p:sp>
      <p:sp>
        <p:nvSpPr>
          <p:cNvPr id="8222" name="Text Box 30"/>
          <p:cNvSpPr txBox="1">
            <a:spLocks noChangeArrowheads="1"/>
          </p:cNvSpPr>
          <p:nvPr/>
        </p:nvSpPr>
        <p:spPr bwMode="auto">
          <a:xfrm>
            <a:off x="4929188" y="3500438"/>
            <a:ext cx="865187" cy="800100"/>
          </a:xfrm>
          <a:prstGeom prst="rect">
            <a:avLst/>
          </a:prstGeom>
          <a:gradFill rotWithShape="1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ru-RU" sz="4400" b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8231" name="Text Box 39"/>
          <p:cNvSpPr txBox="1">
            <a:spLocks noChangeArrowheads="1"/>
          </p:cNvSpPr>
          <p:nvPr/>
        </p:nvSpPr>
        <p:spPr bwMode="auto">
          <a:xfrm>
            <a:off x="6858000" y="3500438"/>
            <a:ext cx="865188" cy="800100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25000">
                <a:srgbClr val="01A78F"/>
              </a:gs>
              <a:gs pos="50000">
                <a:srgbClr val="FFFF00"/>
              </a:gs>
              <a:gs pos="75000">
                <a:srgbClr val="FF6633"/>
              </a:gs>
              <a:gs pos="100000">
                <a:srgbClr val="FF3399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4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</a:p>
        </p:txBody>
      </p:sp>
      <p:sp>
        <p:nvSpPr>
          <p:cNvPr id="5133" name="Line 42"/>
          <p:cNvSpPr>
            <a:spLocks noChangeShapeType="1"/>
          </p:cNvSpPr>
          <p:nvPr/>
        </p:nvSpPr>
        <p:spPr bwMode="auto">
          <a:xfrm>
            <a:off x="4284663" y="3429000"/>
            <a:ext cx="3960812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134" name="Freeform 47"/>
          <p:cNvSpPr>
            <a:spLocks/>
          </p:cNvSpPr>
          <p:nvPr/>
        </p:nvSpPr>
        <p:spPr bwMode="auto">
          <a:xfrm>
            <a:off x="-107950" y="4868863"/>
            <a:ext cx="9504363" cy="319087"/>
          </a:xfrm>
          <a:custGeom>
            <a:avLst/>
            <a:gdLst>
              <a:gd name="T0" fmla="*/ 0 w 5722"/>
              <a:gd name="T1" fmla="*/ 435985620 h 201"/>
              <a:gd name="T2" fmla="*/ 2147483647 w 5722"/>
              <a:gd name="T3" fmla="*/ 264615217 h 201"/>
              <a:gd name="T4" fmla="*/ 2147483647 w 5722"/>
              <a:gd name="T5" fmla="*/ 0 h 201"/>
              <a:gd name="T6" fmla="*/ 2147483647 w 5722"/>
              <a:gd name="T7" fmla="*/ 73083626 h 201"/>
              <a:gd name="T8" fmla="*/ 2147483647 w 5722"/>
              <a:gd name="T9" fmla="*/ 120967323 h 201"/>
              <a:gd name="T10" fmla="*/ 2147483647 w 5722"/>
              <a:gd name="T11" fmla="*/ 216733131 h 201"/>
              <a:gd name="T12" fmla="*/ 2147483647 w 5722"/>
              <a:gd name="T13" fmla="*/ 435985620 h 201"/>
              <a:gd name="T14" fmla="*/ 2147483647 w 5722"/>
              <a:gd name="T15" fmla="*/ 506549863 h 201"/>
              <a:gd name="T16" fmla="*/ 2147483647 w 5722"/>
              <a:gd name="T17" fmla="*/ 483869293 h 201"/>
              <a:gd name="T18" fmla="*/ 2147483647 w 5722"/>
              <a:gd name="T19" fmla="*/ 337700405 h 201"/>
              <a:gd name="T20" fmla="*/ 2147483647 w 5722"/>
              <a:gd name="T21" fmla="*/ 264615217 h 201"/>
              <a:gd name="T22" fmla="*/ 2147483647 w 5722"/>
              <a:gd name="T23" fmla="*/ 73083626 h 20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5722"/>
              <a:gd name="T37" fmla="*/ 0 h 201"/>
              <a:gd name="T38" fmla="*/ 5722 w 5722"/>
              <a:gd name="T39" fmla="*/ 201 h 20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5722" h="201">
                <a:moveTo>
                  <a:pt x="0" y="173"/>
                </a:moveTo>
                <a:cubicBezTo>
                  <a:pt x="667" y="58"/>
                  <a:pt x="816" y="112"/>
                  <a:pt x="1843" y="105"/>
                </a:cubicBezTo>
                <a:cubicBezTo>
                  <a:pt x="2004" y="80"/>
                  <a:pt x="2152" y="17"/>
                  <a:pt x="2314" y="0"/>
                </a:cubicBezTo>
                <a:cubicBezTo>
                  <a:pt x="2490" y="5"/>
                  <a:pt x="2642" y="14"/>
                  <a:pt x="2813" y="29"/>
                </a:cubicBezTo>
                <a:cubicBezTo>
                  <a:pt x="3109" y="121"/>
                  <a:pt x="2804" y="29"/>
                  <a:pt x="3677" y="48"/>
                </a:cubicBezTo>
                <a:cubicBezTo>
                  <a:pt x="3734" y="49"/>
                  <a:pt x="3793" y="75"/>
                  <a:pt x="3850" y="86"/>
                </a:cubicBezTo>
                <a:cubicBezTo>
                  <a:pt x="4035" y="159"/>
                  <a:pt x="4135" y="162"/>
                  <a:pt x="4349" y="173"/>
                </a:cubicBezTo>
                <a:cubicBezTo>
                  <a:pt x="4499" y="201"/>
                  <a:pt x="4657" y="191"/>
                  <a:pt x="4810" y="201"/>
                </a:cubicBezTo>
                <a:cubicBezTo>
                  <a:pt x="4983" y="198"/>
                  <a:pt x="5155" y="200"/>
                  <a:pt x="5328" y="192"/>
                </a:cubicBezTo>
                <a:cubicBezTo>
                  <a:pt x="5396" y="189"/>
                  <a:pt x="5475" y="155"/>
                  <a:pt x="5539" y="134"/>
                </a:cubicBezTo>
                <a:cubicBezTo>
                  <a:pt x="5568" y="124"/>
                  <a:pt x="5626" y="105"/>
                  <a:pt x="5626" y="105"/>
                </a:cubicBezTo>
                <a:cubicBezTo>
                  <a:pt x="5657" y="75"/>
                  <a:pt x="5691" y="60"/>
                  <a:pt x="5722" y="29"/>
                </a:cubicBezTo>
              </a:path>
            </a:pathLst>
          </a:custGeom>
          <a:noFill/>
          <a:ln w="381000">
            <a:solidFill>
              <a:srgbClr val="CC99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5135" name="Picture 48" descr="tireswing_swaying_hc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36513" y="765175"/>
            <a:ext cx="4176713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6" name="Picture 49" descr="flowers24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71625" y="5429250"/>
            <a:ext cx="1223963" cy="110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7" name="Picture 50" descr="flowers24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29000" y="5357813"/>
            <a:ext cx="1008063" cy="912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8" name="Picture 52" descr="flowers27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643563" y="5500688"/>
            <a:ext cx="952500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39" name="Picture 53" descr="dog3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059113" y="3500438"/>
            <a:ext cx="10191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 Box 23"/>
          <p:cNvSpPr txBox="1">
            <a:spLocks noChangeArrowheads="1"/>
          </p:cNvSpPr>
          <p:nvPr/>
        </p:nvSpPr>
        <p:spPr bwMode="auto">
          <a:xfrm>
            <a:off x="6858016" y="3500438"/>
            <a:ext cx="865188" cy="800100"/>
          </a:xfrm>
          <a:prstGeom prst="rect">
            <a:avLst/>
          </a:prstGeom>
          <a:gradFill rotWithShape="1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4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  <a:endParaRPr lang="ru-RU" sz="44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2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2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2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" dur="500"/>
                                        <p:tgtEl>
                                          <p:spTgt spid="82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31"/>
                  </p:tgtEl>
                </p:cond>
              </p:nextCondLst>
            </p:seq>
          </p:childTnLst>
        </p:cTn>
      </p:par>
    </p:tnLst>
    <p:bldLst>
      <p:bldP spid="8231" grpId="0" animBg="1"/>
      <p:bldP spid="8231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5"/>
          <p:cNvSpPr>
            <a:spLocks noChangeArrowheads="1"/>
          </p:cNvSpPr>
          <p:nvPr/>
        </p:nvSpPr>
        <p:spPr bwMode="auto">
          <a:xfrm>
            <a:off x="0" y="3068638"/>
            <a:ext cx="9144000" cy="3789362"/>
          </a:xfrm>
          <a:prstGeom prst="rect">
            <a:avLst/>
          </a:prstGeom>
          <a:solidFill>
            <a:srgbClr val="72DC7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47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101013" y="5949950"/>
            <a:ext cx="792162" cy="720725"/>
          </a:xfrm>
          <a:prstGeom prst="actionButtonHome">
            <a:avLst/>
          </a:prstGeom>
          <a:solidFill>
            <a:srgbClr val="FF66CC"/>
          </a:solidFill>
          <a:ln w="9525">
            <a:solidFill>
              <a:srgbClr val="9900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6148" name="Picture 6" descr="sw58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260350"/>
            <a:ext cx="1463675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Rectangle 7" descr="4_1"/>
          <p:cNvSpPr>
            <a:spLocks noChangeArrowheads="1"/>
          </p:cNvSpPr>
          <p:nvPr/>
        </p:nvSpPr>
        <p:spPr bwMode="auto">
          <a:xfrm>
            <a:off x="1908175" y="2492375"/>
            <a:ext cx="5184775" cy="1800225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0" name="Rectangle 17"/>
          <p:cNvSpPr>
            <a:spLocks noChangeArrowheads="1"/>
          </p:cNvSpPr>
          <p:nvPr/>
        </p:nvSpPr>
        <p:spPr bwMode="auto">
          <a:xfrm>
            <a:off x="5435600" y="3427413"/>
            <a:ext cx="827088" cy="792162"/>
          </a:xfrm>
          <a:prstGeom prst="rect">
            <a:avLst/>
          </a:prstGeom>
          <a:solidFill>
            <a:srgbClr val="00CCFF">
              <a:alpha val="81960"/>
            </a:srgbClr>
          </a:solidFill>
          <a:ln w="381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1" name="Line 18"/>
          <p:cNvSpPr>
            <a:spLocks noChangeShapeType="1"/>
          </p:cNvSpPr>
          <p:nvPr/>
        </p:nvSpPr>
        <p:spPr bwMode="auto">
          <a:xfrm>
            <a:off x="5435600" y="3714750"/>
            <a:ext cx="827088" cy="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52" name="Line 19"/>
          <p:cNvSpPr>
            <a:spLocks noChangeShapeType="1"/>
          </p:cNvSpPr>
          <p:nvPr/>
        </p:nvSpPr>
        <p:spPr bwMode="auto">
          <a:xfrm>
            <a:off x="5830888" y="3714750"/>
            <a:ext cx="0" cy="504825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53" name="Rectangle 20"/>
          <p:cNvSpPr>
            <a:spLocks noChangeArrowheads="1"/>
          </p:cNvSpPr>
          <p:nvPr/>
        </p:nvSpPr>
        <p:spPr bwMode="auto">
          <a:xfrm>
            <a:off x="5435600" y="2563813"/>
            <a:ext cx="827088" cy="792162"/>
          </a:xfrm>
          <a:prstGeom prst="rect">
            <a:avLst/>
          </a:prstGeom>
          <a:solidFill>
            <a:srgbClr val="00CCFF">
              <a:alpha val="81960"/>
            </a:srgbClr>
          </a:solidFill>
          <a:ln w="381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54" name="Line 21"/>
          <p:cNvSpPr>
            <a:spLocks noChangeShapeType="1"/>
          </p:cNvSpPr>
          <p:nvPr/>
        </p:nvSpPr>
        <p:spPr bwMode="auto">
          <a:xfrm>
            <a:off x="5435600" y="2851150"/>
            <a:ext cx="827088" cy="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55" name="Line 22"/>
          <p:cNvSpPr>
            <a:spLocks noChangeShapeType="1"/>
          </p:cNvSpPr>
          <p:nvPr/>
        </p:nvSpPr>
        <p:spPr bwMode="auto">
          <a:xfrm>
            <a:off x="5830888" y="2851150"/>
            <a:ext cx="0" cy="504825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56" name="AutoShape 23"/>
          <p:cNvSpPr>
            <a:spLocks noChangeArrowheads="1"/>
          </p:cNvSpPr>
          <p:nvPr/>
        </p:nvSpPr>
        <p:spPr bwMode="auto">
          <a:xfrm>
            <a:off x="1692275" y="1123950"/>
            <a:ext cx="5688013" cy="1295400"/>
          </a:xfrm>
          <a:prstGeom prst="triangle">
            <a:avLst>
              <a:gd name="adj" fmla="val 50000"/>
            </a:avLst>
          </a:prstGeom>
          <a:solidFill>
            <a:srgbClr val="FF9933"/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9240" name="Rectangle 24"/>
          <p:cNvSpPr>
            <a:spLocks noChangeArrowheads="1"/>
          </p:cNvSpPr>
          <p:nvPr/>
        </p:nvSpPr>
        <p:spPr bwMode="auto">
          <a:xfrm>
            <a:off x="3205163" y="1196975"/>
            <a:ext cx="2590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8800" b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4</a:t>
            </a:r>
          </a:p>
        </p:txBody>
      </p:sp>
      <p:sp>
        <p:nvSpPr>
          <p:cNvPr id="9241" name="Text Box 25"/>
          <p:cNvSpPr txBox="1">
            <a:spLocks noChangeArrowheads="1"/>
          </p:cNvSpPr>
          <p:nvPr/>
        </p:nvSpPr>
        <p:spPr bwMode="auto">
          <a:xfrm>
            <a:off x="2771775" y="2563813"/>
            <a:ext cx="865188" cy="800100"/>
          </a:xfrm>
          <a:prstGeom prst="rect">
            <a:avLst/>
          </a:prstGeom>
          <a:gradFill rotWithShape="1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4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</a:p>
        </p:txBody>
      </p:sp>
      <p:sp>
        <p:nvSpPr>
          <p:cNvPr id="9242" name="Text Box 26"/>
          <p:cNvSpPr txBox="1">
            <a:spLocks noChangeArrowheads="1"/>
          </p:cNvSpPr>
          <p:nvPr/>
        </p:nvSpPr>
        <p:spPr bwMode="auto">
          <a:xfrm>
            <a:off x="2771775" y="3500438"/>
            <a:ext cx="865188" cy="800100"/>
          </a:xfrm>
          <a:prstGeom prst="rect">
            <a:avLst/>
          </a:prstGeom>
          <a:gradFill rotWithShape="1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ru-RU" sz="4400" b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9250" name="Text Box 34"/>
          <p:cNvSpPr txBox="1">
            <a:spLocks noChangeArrowheads="1"/>
          </p:cNvSpPr>
          <p:nvPr/>
        </p:nvSpPr>
        <p:spPr bwMode="auto">
          <a:xfrm>
            <a:off x="5364163" y="2565400"/>
            <a:ext cx="865187" cy="800100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25000">
                <a:srgbClr val="01A78F"/>
              </a:gs>
              <a:gs pos="50000">
                <a:srgbClr val="FFFF00"/>
              </a:gs>
              <a:gs pos="75000">
                <a:srgbClr val="FF6633"/>
              </a:gs>
              <a:gs pos="100000">
                <a:srgbClr val="FF3399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ru-RU" sz="44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6161" name="Line 35"/>
          <p:cNvSpPr>
            <a:spLocks noChangeShapeType="1"/>
          </p:cNvSpPr>
          <p:nvPr/>
        </p:nvSpPr>
        <p:spPr bwMode="auto">
          <a:xfrm flipH="1">
            <a:off x="4500563" y="2492375"/>
            <a:ext cx="26987" cy="172878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62" name="Line 36"/>
          <p:cNvSpPr>
            <a:spLocks noChangeShapeType="1"/>
          </p:cNvSpPr>
          <p:nvPr/>
        </p:nvSpPr>
        <p:spPr bwMode="auto">
          <a:xfrm>
            <a:off x="1908175" y="3427413"/>
            <a:ext cx="518477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63" name="Line 37"/>
          <p:cNvSpPr>
            <a:spLocks noChangeShapeType="1"/>
          </p:cNvSpPr>
          <p:nvPr/>
        </p:nvSpPr>
        <p:spPr bwMode="auto">
          <a:xfrm>
            <a:off x="1908175" y="4292600"/>
            <a:ext cx="518477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164" name="Freeform 41"/>
          <p:cNvSpPr>
            <a:spLocks/>
          </p:cNvSpPr>
          <p:nvPr/>
        </p:nvSpPr>
        <p:spPr bwMode="auto">
          <a:xfrm>
            <a:off x="-180975" y="5157788"/>
            <a:ext cx="9648825" cy="319087"/>
          </a:xfrm>
          <a:custGeom>
            <a:avLst/>
            <a:gdLst>
              <a:gd name="T0" fmla="*/ 0 w 5722"/>
              <a:gd name="T1" fmla="*/ 435985620 h 201"/>
              <a:gd name="T2" fmla="*/ 2147483647 w 5722"/>
              <a:gd name="T3" fmla="*/ 264615217 h 201"/>
              <a:gd name="T4" fmla="*/ 2147483647 w 5722"/>
              <a:gd name="T5" fmla="*/ 0 h 201"/>
              <a:gd name="T6" fmla="*/ 2147483647 w 5722"/>
              <a:gd name="T7" fmla="*/ 73083626 h 201"/>
              <a:gd name="T8" fmla="*/ 2147483647 w 5722"/>
              <a:gd name="T9" fmla="*/ 120967323 h 201"/>
              <a:gd name="T10" fmla="*/ 2147483647 w 5722"/>
              <a:gd name="T11" fmla="*/ 216733131 h 201"/>
              <a:gd name="T12" fmla="*/ 2147483647 w 5722"/>
              <a:gd name="T13" fmla="*/ 435985620 h 201"/>
              <a:gd name="T14" fmla="*/ 2147483647 w 5722"/>
              <a:gd name="T15" fmla="*/ 506549863 h 201"/>
              <a:gd name="T16" fmla="*/ 2147483647 w 5722"/>
              <a:gd name="T17" fmla="*/ 483869293 h 201"/>
              <a:gd name="T18" fmla="*/ 2147483647 w 5722"/>
              <a:gd name="T19" fmla="*/ 337700405 h 201"/>
              <a:gd name="T20" fmla="*/ 2147483647 w 5722"/>
              <a:gd name="T21" fmla="*/ 264615217 h 201"/>
              <a:gd name="T22" fmla="*/ 2147483647 w 5722"/>
              <a:gd name="T23" fmla="*/ 73083626 h 20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5722"/>
              <a:gd name="T37" fmla="*/ 0 h 201"/>
              <a:gd name="T38" fmla="*/ 5722 w 5722"/>
              <a:gd name="T39" fmla="*/ 201 h 20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5722" h="201">
                <a:moveTo>
                  <a:pt x="0" y="173"/>
                </a:moveTo>
                <a:cubicBezTo>
                  <a:pt x="667" y="58"/>
                  <a:pt x="816" y="112"/>
                  <a:pt x="1843" y="105"/>
                </a:cubicBezTo>
                <a:cubicBezTo>
                  <a:pt x="2004" y="80"/>
                  <a:pt x="2152" y="17"/>
                  <a:pt x="2314" y="0"/>
                </a:cubicBezTo>
                <a:cubicBezTo>
                  <a:pt x="2490" y="5"/>
                  <a:pt x="2642" y="14"/>
                  <a:pt x="2813" y="29"/>
                </a:cubicBezTo>
                <a:cubicBezTo>
                  <a:pt x="3109" y="121"/>
                  <a:pt x="2804" y="29"/>
                  <a:pt x="3677" y="48"/>
                </a:cubicBezTo>
                <a:cubicBezTo>
                  <a:pt x="3734" y="49"/>
                  <a:pt x="3793" y="75"/>
                  <a:pt x="3850" y="86"/>
                </a:cubicBezTo>
                <a:cubicBezTo>
                  <a:pt x="4035" y="159"/>
                  <a:pt x="4135" y="162"/>
                  <a:pt x="4349" y="173"/>
                </a:cubicBezTo>
                <a:cubicBezTo>
                  <a:pt x="4499" y="201"/>
                  <a:pt x="4657" y="191"/>
                  <a:pt x="4810" y="201"/>
                </a:cubicBezTo>
                <a:cubicBezTo>
                  <a:pt x="4983" y="198"/>
                  <a:pt x="5155" y="200"/>
                  <a:pt x="5328" y="192"/>
                </a:cubicBezTo>
                <a:cubicBezTo>
                  <a:pt x="5396" y="189"/>
                  <a:pt x="5475" y="155"/>
                  <a:pt x="5539" y="134"/>
                </a:cubicBezTo>
                <a:cubicBezTo>
                  <a:pt x="5568" y="124"/>
                  <a:pt x="5626" y="105"/>
                  <a:pt x="5626" y="105"/>
                </a:cubicBezTo>
                <a:cubicBezTo>
                  <a:pt x="5657" y="75"/>
                  <a:pt x="5691" y="60"/>
                  <a:pt x="5722" y="29"/>
                </a:cubicBezTo>
              </a:path>
            </a:pathLst>
          </a:custGeom>
          <a:noFill/>
          <a:ln w="381000">
            <a:solidFill>
              <a:srgbClr val="CC99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6165" name="Picture 42" descr="j042817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95513" y="5229225"/>
            <a:ext cx="1584325" cy="140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6" name="Picture 44" descr="j042818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0825" y="3357563"/>
            <a:ext cx="1635125" cy="181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7" name="Picture 46" descr="63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rot="1703300">
            <a:off x="2124075" y="5229225"/>
            <a:ext cx="985838" cy="81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8" name="Picture 47" descr="31m1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667625" y="2492375"/>
            <a:ext cx="85725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69" name="Picture 48" descr="j042817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92950" y="3789363"/>
            <a:ext cx="1511300" cy="133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70" name="Picture 49" descr="j042818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859338" y="4652963"/>
            <a:ext cx="1635125" cy="181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Управляющая кнопка: возврат 28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>
            <a:off x="323850" y="6165850"/>
            <a:ext cx="792163" cy="500063"/>
          </a:xfrm>
          <a:prstGeom prst="actionButtonReturn">
            <a:avLst/>
          </a:prstGeom>
          <a:solidFill>
            <a:srgbClr val="0066FF"/>
          </a:solidFill>
          <a:ln w="25400" algn="ctr">
            <a:solidFill>
              <a:srgbClr val="89A4A7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sp>
        <p:nvSpPr>
          <p:cNvPr id="2" name="Text Box 34"/>
          <p:cNvSpPr txBox="1">
            <a:spLocks noChangeArrowheads="1"/>
          </p:cNvSpPr>
          <p:nvPr/>
        </p:nvSpPr>
        <p:spPr bwMode="auto">
          <a:xfrm>
            <a:off x="5364163" y="3429000"/>
            <a:ext cx="865187" cy="800100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25000">
                <a:srgbClr val="01A78F"/>
              </a:gs>
              <a:gs pos="50000">
                <a:srgbClr val="FFFF00"/>
              </a:gs>
              <a:gs pos="75000">
                <a:srgbClr val="FF6633"/>
              </a:gs>
              <a:gs pos="100000">
                <a:srgbClr val="FF3399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4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</a:p>
        </p:txBody>
      </p:sp>
      <p:sp>
        <p:nvSpPr>
          <p:cNvPr id="30" name="Text Box 23"/>
          <p:cNvSpPr txBox="1">
            <a:spLocks noChangeArrowheads="1"/>
          </p:cNvSpPr>
          <p:nvPr/>
        </p:nvSpPr>
        <p:spPr bwMode="auto">
          <a:xfrm>
            <a:off x="5357818" y="2571744"/>
            <a:ext cx="865188" cy="800100"/>
          </a:xfrm>
          <a:prstGeom prst="rect">
            <a:avLst/>
          </a:prstGeom>
          <a:gradFill rotWithShape="1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ru-RU" sz="44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1" name="Text Box 23"/>
          <p:cNvSpPr txBox="1">
            <a:spLocks noChangeArrowheads="1"/>
          </p:cNvSpPr>
          <p:nvPr/>
        </p:nvSpPr>
        <p:spPr bwMode="auto">
          <a:xfrm>
            <a:off x="5357818" y="3429000"/>
            <a:ext cx="865188" cy="800100"/>
          </a:xfrm>
          <a:prstGeom prst="rect">
            <a:avLst/>
          </a:prstGeom>
          <a:gradFill rotWithShape="1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4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  <a:endParaRPr lang="ru-RU" sz="44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2" name="Text Box 23"/>
          <p:cNvSpPr txBox="1">
            <a:spLocks noChangeArrowheads="1"/>
          </p:cNvSpPr>
          <p:nvPr/>
        </p:nvSpPr>
        <p:spPr bwMode="auto">
          <a:xfrm>
            <a:off x="5357818" y="3429000"/>
            <a:ext cx="865188" cy="800100"/>
          </a:xfrm>
          <a:prstGeom prst="rect">
            <a:avLst/>
          </a:prstGeom>
          <a:gradFill rotWithShape="1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4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  <a:endParaRPr lang="ru-RU" sz="44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2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9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4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2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4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2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" dur="500"/>
                                        <p:tgtEl>
                                          <p:spTgt spid="92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5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xit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4" dur="500"/>
                                        <p:tgtEl>
                                          <p:spTgt spid="92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8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xit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9250" grpId="0" animBg="1"/>
      <p:bldP spid="9250" grpId="1" animBg="1"/>
      <p:bldP spid="9250" grpId="2" animBg="1"/>
      <p:bldP spid="2" grpId="0" animBg="1"/>
      <p:bldP spid="2" grpId="1" animBg="1"/>
      <p:bldP spid="2" grpId="2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5"/>
          <p:cNvSpPr>
            <a:spLocks noChangeArrowheads="1"/>
          </p:cNvSpPr>
          <p:nvPr/>
        </p:nvSpPr>
        <p:spPr bwMode="auto">
          <a:xfrm>
            <a:off x="-36513" y="3068638"/>
            <a:ext cx="9215438" cy="3789362"/>
          </a:xfrm>
          <a:prstGeom prst="rect">
            <a:avLst/>
          </a:prstGeom>
          <a:solidFill>
            <a:srgbClr val="72DC7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71" name="Freeform 41"/>
          <p:cNvSpPr>
            <a:spLocks/>
          </p:cNvSpPr>
          <p:nvPr/>
        </p:nvSpPr>
        <p:spPr bwMode="auto">
          <a:xfrm>
            <a:off x="-107950" y="5661025"/>
            <a:ext cx="9432925" cy="319088"/>
          </a:xfrm>
          <a:custGeom>
            <a:avLst/>
            <a:gdLst>
              <a:gd name="T0" fmla="*/ 0 w 5722"/>
              <a:gd name="T1" fmla="*/ 435988574 h 201"/>
              <a:gd name="T2" fmla="*/ 2147483647 w 5722"/>
              <a:gd name="T3" fmla="*/ 264617634 h 201"/>
              <a:gd name="T4" fmla="*/ 2147483647 w 5722"/>
              <a:gd name="T5" fmla="*/ 0 h 201"/>
              <a:gd name="T6" fmla="*/ 2147483647 w 5722"/>
              <a:gd name="T7" fmla="*/ 73085442 h 201"/>
              <a:gd name="T8" fmla="*/ 2147483647 w 5722"/>
              <a:gd name="T9" fmla="*/ 120967702 h 201"/>
              <a:gd name="T10" fmla="*/ 2147483647 w 5722"/>
              <a:gd name="T11" fmla="*/ 216733811 h 201"/>
              <a:gd name="T12" fmla="*/ 2147483647 w 5722"/>
              <a:gd name="T13" fmla="*/ 435988574 h 201"/>
              <a:gd name="T14" fmla="*/ 2147483647 w 5722"/>
              <a:gd name="T15" fmla="*/ 506553038 h 201"/>
              <a:gd name="T16" fmla="*/ 2147483647 w 5722"/>
              <a:gd name="T17" fmla="*/ 483870810 h 201"/>
              <a:gd name="T18" fmla="*/ 2147483647 w 5722"/>
              <a:gd name="T19" fmla="*/ 337701463 h 201"/>
              <a:gd name="T20" fmla="*/ 2147483647 w 5722"/>
              <a:gd name="T21" fmla="*/ 264617634 h 201"/>
              <a:gd name="T22" fmla="*/ 2147483647 w 5722"/>
              <a:gd name="T23" fmla="*/ 73085442 h 201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w 5722"/>
              <a:gd name="T37" fmla="*/ 0 h 201"/>
              <a:gd name="T38" fmla="*/ 5722 w 5722"/>
              <a:gd name="T39" fmla="*/ 201 h 201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5722" h="201">
                <a:moveTo>
                  <a:pt x="0" y="173"/>
                </a:moveTo>
                <a:cubicBezTo>
                  <a:pt x="667" y="58"/>
                  <a:pt x="816" y="112"/>
                  <a:pt x="1843" y="105"/>
                </a:cubicBezTo>
                <a:cubicBezTo>
                  <a:pt x="2004" y="80"/>
                  <a:pt x="2152" y="17"/>
                  <a:pt x="2314" y="0"/>
                </a:cubicBezTo>
                <a:cubicBezTo>
                  <a:pt x="2490" y="5"/>
                  <a:pt x="2642" y="14"/>
                  <a:pt x="2813" y="29"/>
                </a:cubicBezTo>
                <a:cubicBezTo>
                  <a:pt x="3109" y="121"/>
                  <a:pt x="2804" y="29"/>
                  <a:pt x="3677" y="48"/>
                </a:cubicBezTo>
                <a:cubicBezTo>
                  <a:pt x="3734" y="49"/>
                  <a:pt x="3793" y="75"/>
                  <a:pt x="3850" y="86"/>
                </a:cubicBezTo>
                <a:cubicBezTo>
                  <a:pt x="4035" y="159"/>
                  <a:pt x="4135" y="162"/>
                  <a:pt x="4349" y="173"/>
                </a:cubicBezTo>
                <a:cubicBezTo>
                  <a:pt x="4499" y="201"/>
                  <a:pt x="4657" y="191"/>
                  <a:pt x="4810" y="201"/>
                </a:cubicBezTo>
                <a:cubicBezTo>
                  <a:pt x="4983" y="198"/>
                  <a:pt x="5155" y="200"/>
                  <a:pt x="5328" y="192"/>
                </a:cubicBezTo>
                <a:cubicBezTo>
                  <a:pt x="5396" y="189"/>
                  <a:pt x="5475" y="155"/>
                  <a:pt x="5539" y="134"/>
                </a:cubicBezTo>
                <a:cubicBezTo>
                  <a:pt x="5568" y="124"/>
                  <a:pt x="5626" y="105"/>
                  <a:pt x="5626" y="105"/>
                </a:cubicBezTo>
                <a:cubicBezTo>
                  <a:pt x="5657" y="75"/>
                  <a:pt x="5691" y="60"/>
                  <a:pt x="5722" y="29"/>
                </a:cubicBezTo>
              </a:path>
            </a:pathLst>
          </a:custGeom>
          <a:noFill/>
          <a:ln w="381000">
            <a:solidFill>
              <a:srgbClr val="CC99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72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027988" y="5876925"/>
            <a:ext cx="792162" cy="720725"/>
          </a:xfrm>
          <a:prstGeom prst="actionButtonHome">
            <a:avLst/>
          </a:prstGeom>
          <a:solidFill>
            <a:srgbClr val="FFFF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7173" name="Picture 6" descr="sw58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404813"/>
            <a:ext cx="1463675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4" name="Rectangle 7" descr="4_1"/>
          <p:cNvSpPr>
            <a:spLocks noChangeArrowheads="1"/>
          </p:cNvSpPr>
          <p:nvPr/>
        </p:nvSpPr>
        <p:spPr bwMode="auto">
          <a:xfrm>
            <a:off x="3276600" y="2924175"/>
            <a:ext cx="5184775" cy="1871663"/>
          </a:xfrm>
          <a:prstGeom prst="rect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75" name="Rectangle 17"/>
          <p:cNvSpPr>
            <a:spLocks noChangeArrowheads="1"/>
          </p:cNvSpPr>
          <p:nvPr/>
        </p:nvSpPr>
        <p:spPr bwMode="auto">
          <a:xfrm>
            <a:off x="6804025" y="3859213"/>
            <a:ext cx="827088" cy="792162"/>
          </a:xfrm>
          <a:prstGeom prst="rect">
            <a:avLst/>
          </a:prstGeom>
          <a:solidFill>
            <a:srgbClr val="00CCFF">
              <a:alpha val="81960"/>
            </a:srgbClr>
          </a:solidFill>
          <a:ln w="381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76" name="Line 18"/>
          <p:cNvSpPr>
            <a:spLocks noChangeShapeType="1"/>
          </p:cNvSpPr>
          <p:nvPr/>
        </p:nvSpPr>
        <p:spPr bwMode="auto">
          <a:xfrm>
            <a:off x="6804025" y="4146550"/>
            <a:ext cx="827088" cy="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77" name="Line 19"/>
          <p:cNvSpPr>
            <a:spLocks noChangeShapeType="1"/>
          </p:cNvSpPr>
          <p:nvPr/>
        </p:nvSpPr>
        <p:spPr bwMode="auto">
          <a:xfrm>
            <a:off x="7199313" y="4146550"/>
            <a:ext cx="0" cy="504825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78" name="Rectangle 20"/>
          <p:cNvSpPr>
            <a:spLocks noChangeArrowheads="1"/>
          </p:cNvSpPr>
          <p:nvPr/>
        </p:nvSpPr>
        <p:spPr bwMode="auto">
          <a:xfrm>
            <a:off x="6804025" y="2995613"/>
            <a:ext cx="827088" cy="792162"/>
          </a:xfrm>
          <a:prstGeom prst="rect">
            <a:avLst/>
          </a:prstGeom>
          <a:solidFill>
            <a:srgbClr val="00CCFF">
              <a:alpha val="81960"/>
            </a:srgbClr>
          </a:solidFill>
          <a:ln w="381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79" name="Line 21"/>
          <p:cNvSpPr>
            <a:spLocks noChangeShapeType="1"/>
          </p:cNvSpPr>
          <p:nvPr/>
        </p:nvSpPr>
        <p:spPr bwMode="auto">
          <a:xfrm>
            <a:off x="6804025" y="3282950"/>
            <a:ext cx="827088" cy="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80" name="Line 22"/>
          <p:cNvSpPr>
            <a:spLocks noChangeShapeType="1"/>
          </p:cNvSpPr>
          <p:nvPr/>
        </p:nvSpPr>
        <p:spPr bwMode="auto">
          <a:xfrm>
            <a:off x="7199313" y="3282950"/>
            <a:ext cx="0" cy="504825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81" name="AutoShape 23"/>
          <p:cNvSpPr>
            <a:spLocks noChangeArrowheads="1"/>
          </p:cNvSpPr>
          <p:nvPr/>
        </p:nvSpPr>
        <p:spPr bwMode="auto">
          <a:xfrm>
            <a:off x="2987675" y="1555750"/>
            <a:ext cx="5832475" cy="1295400"/>
          </a:xfrm>
          <a:prstGeom prst="triangle">
            <a:avLst>
              <a:gd name="adj" fmla="val 50000"/>
            </a:avLst>
          </a:prstGeom>
          <a:solidFill>
            <a:srgbClr val="CC66FF"/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6168" name="Rectangle 24"/>
          <p:cNvSpPr>
            <a:spLocks noChangeArrowheads="1"/>
          </p:cNvSpPr>
          <p:nvPr/>
        </p:nvSpPr>
        <p:spPr bwMode="auto">
          <a:xfrm>
            <a:off x="4573588" y="1628775"/>
            <a:ext cx="2590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8800" b="1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5</a:t>
            </a:r>
          </a:p>
        </p:txBody>
      </p:sp>
      <p:sp>
        <p:nvSpPr>
          <p:cNvPr id="6169" name="Text Box 25"/>
          <p:cNvSpPr txBox="1">
            <a:spLocks noChangeArrowheads="1"/>
          </p:cNvSpPr>
          <p:nvPr/>
        </p:nvSpPr>
        <p:spPr bwMode="auto">
          <a:xfrm>
            <a:off x="4140200" y="2995613"/>
            <a:ext cx="865188" cy="800100"/>
          </a:xfrm>
          <a:prstGeom prst="rect">
            <a:avLst/>
          </a:prstGeom>
          <a:gradFill rotWithShape="1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4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</a:p>
        </p:txBody>
      </p:sp>
      <p:sp>
        <p:nvSpPr>
          <p:cNvPr id="6170" name="Text Box 26"/>
          <p:cNvSpPr txBox="1">
            <a:spLocks noChangeArrowheads="1"/>
          </p:cNvSpPr>
          <p:nvPr/>
        </p:nvSpPr>
        <p:spPr bwMode="auto">
          <a:xfrm>
            <a:off x="4140200" y="3932238"/>
            <a:ext cx="865188" cy="800100"/>
          </a:xfrm>
          <a:prstGeom prst="rect">
            <a:avLst/>
          </a:prstGeom>
          <a:gradFill rotWithShape="1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ru-RU" sz="4400" b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6177" name="Text Box 33"/>
          <p:cNvSpPr txBox="1">
            <a:spLocks noChangeArrowheads="1"/>
          </p:cNvSpPr>
          <p:nvPr/>
        </p:nvSpPr>
        <p:spPr bwMode="auto">
          <a:xfrm>
            <a:off x="6804025" y="3860800"/>
            <a:ext cx="865188" cy="800100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25000">
                <a:srgbClr val="01A78F"/>
              </a:gs>
              <a:gs pos="50000">
                <a:srgbClr val="FFFF00"/>
              </a:gs>
              <a:gs pos="75000">
                <a:srgbClr val="FF6633"/>
              </a:gs>
              <a:gs pos="100000">
                <a:srgbClr val="FF3399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4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</a:p>
        </p:txBody>
      </p:sp>
      <p:sp>
        <p:nvSpPr>
          <p:cNvPr id="6178" name="Text Box 34"/>
          <p:cNvSpPr txBox="1">
            <a:spLocks noChangeArrowheads="1"/>
          </p:cNvSpPr>
          <p:nvPr/>
        </p:nvSpPr>
        <p:spPr bwMode="auto">
          <a:xfrm>
            <a:off x="6804025" y="2995613"/>
            <a:ext cx="865188" cy="800100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25000">
                <a:srgbClr val="01A78F"/>
              </a:gs>
              <a:gs pos="50000">
                <a:srgbClr val="FFFF00"/>
              </a:gs>
              <a:gs pos="75000">
                <a:srgbClr val="FF6633"/>
              </a:gs>
              <a:gs pos="100000">
                <a:srgbClr val="FF3399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ru-RU" sz="44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7187" name="Line 35"/>
          <p:cNvSpPr>
            <a:spLocks noChangeShapeType="1"/>
          </p:cNvSpPr>
          <p:nvPr/>
        </p:nvSpPr>
        <p:spPr bwMode="auto">
          <a:xfrm>
            <a:off x="5868988" y="2924175"/>
            <a:ext cx="0" cy="180022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188" name="Line 36"/>
          <p:cNvSpPr>
            <a:spLocks noChangeShapeType="1"/>
          </p:cNvSpPr>
          <p:nvPr/>
        </p:nvSpPr>
        <p:spPr bwMode="auto">
          <a:xfrm>
            <a:off x="3276600" y="3859213"/>
            <a:ext cx="518477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7189" name="Picture 43" descr="AG00001_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6732588" y="5229225"/>
            <a:ext cx="100806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90" name="Picture 44" descr="AG00001_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3203575" y="5661025"/>
            <a:ext cx="776288" cy="85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91" name="Picture 46" descr="AG00001_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56325" y="5300663"/>
            <a:ext cx="9239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92" name="Picture 47" descr="AG00001_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56100" y="5734050"/>
            <a:ext cx="736600" cy="85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93" name="Picture 48" descr="AG00001_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5148263" y="5157788"/>
            <a:ext cx="792162" cy="85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94" name="Picture 52" descr="cat4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051050" y="5300663"/>
            <a:ext cx="1104900" cy="131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95" name="Picture 53" descr="j042817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 flipH="1">
            <a:off x="539750" y="3860800"/>
            <a:ext cx="1614488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96" name="Picture 55" descr="butterfly5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23850" y="2708275"/>
            <a:ext cx="1169988" cy="133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Управляющая кнопка: возврат 28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>
            <a:off x="395288" y="6165850"/>
            <a:ext cx="792162" cy="500063"/>
          </a:xfrm>
          <a:prstGeom prst="actionButtonReturn">
            <a:avLst/>
          </a:prstGeom>
          <a:solidFill>
            <a:srgbClr val="0066FF"/>
          </a:solidFill>
          <a:ln w="25400" algn="ctr">
            <a:solidFill>
              <a:srgbClr val="89A4A7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sp>
        <p:nvSpPr>
          <p:cNvPr id="30" name="Text Box 23"/>
          <p:cNvSpPr txBox="1">
            <a:spLocks noChangeArrowheads="1"/>
          </p:cNvSpPr>
          <p:nvPr/>
        </p:nvSpPr>
        <p:spPr bwMode="auto">
          <a:xfrm>
            <a:off x="6786578" y="3000372"/>
            <a:ext cx="865188" cy="800100"/>
          </a:xfrm>
          <a:prstGeom prst="rect">
            <a:avLst/>
          </a:prstGeom>
          <a:gradFill rotWithShape="1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ru-RU" sz="44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1" name="Text Box 23"/>
          <p:cNvSpPr txBox="1">
            <a:spLocks noChangeArrowheads="1"/>
          </p:cNvSpPr>
          <p:nvPr/>
        </p:nvSpPr>
        <p:spPr bwMode="auto">
          <a:xfrm>
            <a:off x="6786578" y="3929066"/>
            <a:ext cx="865188" cy="800100"/>
          </a:xfrm>
          <a:prstGeom prst="rect">
            <a:avLst/>
          </a:prstGeom>
          <a:gradFill rotWithShape="1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4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  <a:endParaRPr lang="ru-RU" sz="44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6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1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7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8" dur="500"/>
                                        <p:tgtEl>
                                          <p:spTgt spid="61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" dur="500"/>
                                        <p:tgtEl>
                                          <p:spTgt spid="61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1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61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7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1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3" dur="500"/>
                                        <p:tgtEl>
                                          <p:spTgt spid="61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77"/>
                  </p:tgtEl>
                </p:cond>
              </p:nextCondLst>
            </p:seq>
          </p:childTnLst>
        </p:cTn>
      </p:par>
    </p:tnLst>
    <p:bldLst>
      <p:bldP spid="6177" grpId="0" animBg="1"/>
      <p:bldP spid="6177" grpId="1" animBg="1"/>
      <p:bldP spid="6177" grpId="2" animBg="1"/>
      <p:bldP spid="6178" grpId="0" animBg="1"/>
      <p:bldP spid="6178" grpId="1" animBg="1"/>
      <p:bldP spid="6178" grpId="2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6"/>
          <p:cNvSpPr>
            <a:spLocks noChangeArrowheads="1"/>
          </p:cNvSpPr>
          <p:nvPr/>
        </p:nvSpPr>
        <p:spPr bwMode="auto">
          <a:xfrm>
            <a:off x="0" y="3068638"/>
            <a:ext cx="9144000" cy="3789362"/>
          </a:xfrm>
          <a:prstGeom prst="rect">
            <a:avLst/>
          </a:prstGeom>
          <a:solidFill>
            <a:srgbClr val="72DC7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195" name="Rectangle 4" descr="4_1"/>
          <p:cNvSpPr>
            <a:spLocks noChangeArrowheads="1"/>
          </p:cNvSpPr>
          <p:nvPr/>
        </p:nvSpPr>
        <p:spPr bwMode="auto">
          <a:xfrm>
            <a:off x="2771775" y="2924175"/>
            <a:ext cx="5184775" cy="2736850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196" name="Rectangle 14"/>
          <p:cNvSpPr>
            <a:spLocks noChangeArrowheads="1"/>
          </p:cNvSpPr>
          <p:nvPr/>
        </p:nvSpPr>
        <p:spPr bwMode="auto">
          <a:xfrm>
            <a:off x="6299200" y="4724400"/>
            <a:ext cx="827088" cy="792163"/>
          </a:xfrm>
          <a:prstGeom prst="rect">
            <a:avLst/>
          </a:prstGeom>
          <a:solidFill>
            <a:srgbClr val="00CCFF">
              <a:alpha val="81960"/>
            </a:srgbClr>
          </a:solidFill>
          <a:ln w="381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197" name="Line 15"/>
          <p:cNvSpPr>
            <a:spLocks noChangeShapeType="1"/>
          </p:cNvSpPr>
          <p:nvPr/>
        </p:nvSpPr>
        <p:spPr bwMode="auto">
          <a:xfrm>
            <a:off x="6299200" y="5011738"/>
            <a:ext cx="827088" cy="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198" name="Line 16"/>
          <p:cNvSpPr>
            <a:spLocks noChangeShapeType="1"/>
          </p:cNvSpPr>
          <p:nvPr/>
        </p:nvSpPr>
        <p:spPr bwMode="auto">
          <a:xfrm>
            <a:off x="6694488" y="5011738"/>
            <a:ext cx="0" cy="504825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199" name="Rectangle 17"/>
          <p:cNvSpPr>
            <a:spLocks noChangeArrowheads="1"/>
          </p:cNvSpPr>
          <p:nvPr/>
        </p:nvSpPr>
        <p:spPr bwMode="auto">
          <a:xfrm>
            <a:off x="6299200" y="3859213"/>
            <a:ext cx="827088" cy="792162"/>
          </a:xfrm>
          <a:prstGeom prst="rect">
            <a:avLst/>
          </a:prstGeom>
          <a:solidFill>
            <a:srgbClr val="00CCFF">
              <a:alpha val="81960"/>
            </a:srgbClr>
          </a:solidFill>
          <a:ln w="381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00" name="Line 18"/>
          <p:cNvSpPr>
            <a:spLocks noChangeShapeType="1"/>
          </p:cNvSpPr>
          <p:nvPr/>
        </p:nvSpPr>
        <p:spPr bwMode="auto">
          <a:xfrm>
            <a:off x="6299200" y="4146550"/>
            <a:ext cx="827088" cy="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01" name="Line 19"/>
          <p:cNvSpPr>
            <a:spLocks noChangeShapeType="1"/>
          </p:cNvSpPr>
          <p:nvPr/>
        </p:nvSpPr>
        <p:spPr bwMode="auto">
          <a:xfrm>
            <a:off x="6694488" y="4146550"/>
            <a:ext cx="0" cy="504825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02" name="Rectangle 20"/>
          <p:cNvSpPr>
            <a:spLocks noChangeArrowheads="1"/>
          </p:cNvSpPr>
          <p:nvPr/>
        </p:nvSpPr>
        <p:spPr bwMode="auto">
          <a:xfrm>
            <a:off x="6299200" y="2995613"/>
            <a:ext cx="827088" cy="792162"/>
          </a:xfrm>
          <a:prstGeom prst="rect">
            <a:avLst/>
          </a:prstGeom>
          <a:solidFill>
            <a:srgbClr val="00CCFF">
              <a:alpha val="81960"/>
            </a:srgbClr>
          </a:solidFill>
          <a:ln w="381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203" name="Line 21"/>
          <p:cNvSpPr>
            <a:spLocks noChangeShapeType="1"/>
          </p:cNvSpPr>
          <p:nvPr/>
        </p:nvSpPr>
        <p:spPr bwMode="auto">
          <a:xfrm>
            <a:off x="6299200" y="3282950"/>
            <a:ext cx="827088" cy="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04" name="Line 22"/>
          <p:cNvSpPr>
            <a:spLocks noChangeShapeType="1"/>
          </p:cNvSpPr>
          <p:nvPr/>
        </p:nvSpPr>
        <p:spPr bwMode="auto">
          <a:xfrm>
            <a:off x="6694488" y="3282950"/>
            <a:ext cx="0" cy="504825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05" name="AutoShape 23"/>
          <p:cNvSpPr>
            <a:spLocks noChangeArrowheads="1"/>
          </p:cNvSpPr>
          <p:nvPr/>
        </p:nvSpPr>
        <p:spPr bwMode="auto">
          <a:xfrm>
            <a:off x="2484438" y="1555750"/>
            <a:ext cx="5761037" cy="1295400"/>
          </a:xfrm>
          <a:prstGeom prst="triangle">
            <a:avLst>
              <a:gd name="adj" fmla="val 50000"/>
            </a:avLst>
          </a:prstGeom>
          <a:solidFill>
            <a:srgbClr val="66FF33"/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4120" name="Rectangle 24"/>
          <p:cNvSpPr>
            <a:spLocks noChangeArrowheads="1"/>
          </p:cNvSpPr>
          <p:nvPr/>
        </p:nvSpPr>
        <p:spPr bwMode="auto">
          <a:xfrm>
            <a:off x="4068763" y="1628775"/>
            <a:ext cx="2590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8800" b="1">
                <a:solidFill>
                  <a:srgbClr val="3333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6</a:t>
            </a:r>
          </a:p>
        </p:txBody>
      </p:sp>
      <p:sp>
        <p:nvSpPr>
          <p:cNvPr id="4121" name="Text Box 25"/>
          <p:cNvSpPr txBox="1">
            <a:spLocks noChangeArrowheads="1"/>
          </p:cNvSpPr>
          <p:nvPr/>
        </p:nvSpPr>
        <p:spPr bwMode="auto">
          <a:xfrm>
            <a:off x="3635375" y="2995613"/>
            <a:ext cx="865188" cy="800100"/>
          </a:xfrm>
          <a:prstGeom prst="rect">
            <a:avLst/>
          </a:prstGeom>
          <a:gradFill rotWithShape="1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4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</a:p>
        </p:txBody>
      </p:sp>
      <p:sp>
        <p:nvSpPr>
          <p:cNvPr id="4122" name="Text Box 26"/>
          <p:cNvSpPr txBox="1">
            <a:spLocks noChangeArrowheads="1"/>
          </p:cNvSpPr>
          <p:nvPr/>
        </p:nvSpPr>
        <p:spPr bwMode="auto">
          <a:xfrm>
            <a:off x="3635375" y="3932238"/>
            <a:ext cx="865188" cy="800100"/>
          </a:xfrm>
          <a:prstGeom prst="rect">
            <a:avLst/>
          </a:prstGeom>
          <a:gradFill rotWithShape="1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ru-RU" sz="44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4123" name="Text Box 27"/>
          <p:cNvSpPr txBox="1">
            <a:spLocks noChangeArrowheads="1"/>
          </p:cNvSpPr>
          <p:nvPr/>
        </p:nvSpPr>
        <p:spPr bwMode="auto">
          <a:xfrm>
            <a:off x="3635375" y="4795838"/>
            <a:ext cx="865188" cy="800100"/>
          </a:xfrm>
          <a:prstGeom prst="rect">
            <a:avLst/>
          </a:prstGeom>
          <a:gradFill rotWithShape="1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4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</a:p>
        </p:txBody>
      </p:sp>
      <p:sp>
        <p:nvSpPr>
          <p:cNvPr id="4130" name="Text Box 34"/>
          <p:cNvSpPr txBox="1">
            <a:spLocks noChangeArrowheads="1"/>
          </p:cNvSpPr>
          <p:nvPr/>
        </p:nvSpPr>
        <p:spPr bwMode="auto">
          <a:xfrm>
            <a:off x="6299200" y="4724400"/>
            <a:ext cx="865188" cy="800100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25000">
                <a:srgbClr val="01A78F"/>
              </a:gs>
              <a:gs pos="50000">
                <a:srgbClr val="FFFF00"/>
              </a:gs>
              <a:gs pos="75000">
                <a:srgbClr val="FF6633"/>
              </a:gs>
              <a:gs pos="100000">
                <a:srgbClr val="FF3399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ru-RU" sz="4400" b="1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4131" name="Text Box 35"/>
          <p:cNvSpPr txBox="1">
            <a:spLocks noChangeArrowheads="1"/>
          </p:cNvSpPr>
          <p:nvPr/>
        </p:nvSpPr>
        <p:spPr bwMode="auto">
          <a:xfrm>
            <a:off x="6299200" y="3860800"/>
            <a:ext cx="865188" cy="800100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25000">
                <a:srgbClr val="01A78F"/>
              </a:gs>
              <a:gs pos="50000">
                <a:srgbClr val="FFFF00"/>
              </a:gs>
              <a:gs pos="75000">
                <a:srgbClr val="FF6633"/>
              </a:gs>
              <a:gs pos="100000">
                <a:srgbClr val="FF3399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4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</a:p>
        </p:txBody>
      </p:sp>
      <p:sp>
        <p:nvSpPr>
          <p:cNvPr id="4132" name="Text Box 36"/>
          <p:cNvSpPr txBox="1">
            <a:spLocks noChangeArrowheads="1"/>
          </p:cNvSpPr>
          <p:nvPr/>
        </p:nvSpPr>
        <p:spPr bwMode="auto">
          <a:xfrm>
            <a:off x="6299200" y="2995613"/>
            <a:ext cx="865188" cy="800100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25000">
                <a:srgbClr val="01A78F"/>
              </a:gs>
              <a:gs pos="50000">
                <a:srgbClr val="FFFF00"/>
              </a:gs>
              <a:gs pos="75000">
                <a:srgbClr val="FF6633"/>
              </a:gs>
              <a:gs pos="100000">
                <a:srgbClr val="FF3399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ru-RU" sz="44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8213" name="Line 37"/>
          <p:cNvSpPr>
            <a:spLocks noChangeShapeType="1"/>
          </p:cNvSpPr>
          <p:nvPr/>
        </p:nvSpPr>
        <p:spPr bwMode="auto">
          <a:xfrm>
            <a:off x="5364163" y="2924175"/>
            <a:ext cx="0" cy="266382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14" name="Line 38"/>
          <p:cNvSpPr>
            <a:spLocks noChangeShapeType="1"/>
          </p:cNvSpPr>
          <p:nvPr/>
        </p:nvSpPr>
        <p:spPr bwMode="auto">
          <a:xfrm>
            <a:off x="2771775" y="3859213"/>
            <a:ext cx="518477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8215" name="Line 39"/>
          <p:cNvSpPr>
            <a:spLocks noChangeShapeType="1"/>
          </p:cNvSpPr>
          <p:nvPr/>
        </p:nvSpPr>
        <p:spPr bwMode="auto">
          <a:xfrm>
            <a:off x="2771775" y="4724400"/>
            <a:ext cx="518477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8216" name="Picture 47" descr="sw58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260350"/>
            <a:ext cx="1463675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17" name="Picture 50" descr="013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7088" y="2349500"/>
            <a:ext cx="1262062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18" name="Picture 48" descr="9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221163"/>
            <a:ext cx="2987675" cy="2236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Управляющая кнопка: возврат 28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>
            <a:off x="468313" y="6092825"/>
            <a:ext cx="792162" cy="571500"/>
          </a:xfrm>
          <a:prstGeom prst="actionButtonReturn">
            <a:avLst/>
          </a:prstGeom>
          <a:solidFill>
            <a:srgbClr val="0066FF"/>
          </a:solidFill>
          <a:ln w="25400" algn="ctr">
            <a:solidFill>
              <a:srgbClr val="89A4A7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sp>
        <p:nvSpPr>
          <p:cNvPr id="8220" name="AutoShape 43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172450" y="5734050"/>
            <a:ext cx="792163" cy="720725"/>
          </a:xfrm>
          <a:prstGeom prst="actionButtonHome">
            <a:avLst/>
          </a:prstGeom>
          <a:solidFill>
            <a:srgbClr val="00FFFF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" name="Text Box 23"/>
          <p:cNvSpPr txBox="1">
            <a:spLocks noChangeArrowheads="1"/>
          </p:cNvSpPr>
          <p:nvPr/>
        </p:nvSpPr>
        <p:spPr bwMode="auto">
          <a:xfrm>
            <a:off x="6286512" y="3000372"/>
            <a:ext cx="865188" cy="800100"/>
          </a:xfrm>
          <a:prstGeom prst="rect">
            <a:avLst/>
          </a:prstGeom>
          <a:gradFill rotWithShape="1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ru-RU" sz="44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1" name="Text Box 23"/>
          <p:cNvSpPr txBox="1">
            <a:spLocks noChangeArrowheads="1"/>
          </p:cNvSpPr>
          <p:nvPr/>
        </p:nvSpPr>
        <p:spPr bwMode="auto">
          <a:xfrm>
            <a:off x="6286512" y="4786322"/>
            <a:ext cx="865188" cy="800100"/>
          </a:xfrm>
          <a:prstGeom prst="rect">
            <a:avLst/>
          </a:prstGeom>
          <a:gradFill rotWithShape="1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ru-RU" sz="44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2" name="Text Box 23"/>
          <p:cNvSpPr txBox="1">
            <a:spLocks noChangeArrowheads="1"/>
          </p:cNvSpPr>
          <p:nvPr/>
        </p:nvSpPr>
        <p:spPr bwMode="auto">
          <a:xfrm>
            <a:off x="6286512" y="3929067"/>
            <a:ext cx="865188" cy="769441"/>
          </a:xfrm>
          <a:prstGeom prst="rect">
            <a:avLst/>
          </a:prstGeom>
          <a:gradFill rotWithShape="1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4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  <a:endParaRPr lang="ru-RU" sz="44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2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1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4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2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4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2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4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4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4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3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1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4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4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4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31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41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4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4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30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8" dur="500"/>
                                        <p:tgtEl>
                                          <p:spTgt spid="4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5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1" dur="500"/>
                                        <p:tgtEl>
                                          <p:spTgt spid="4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5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4" dur="500"/>
                                        <p:tgtEl>
                                          <p:spTgt spid="4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4130" grpId="0" animBg="1"/>
      <p:bldP spid="4130" grpId="1" animBg="1"/>
      <p:bldP spid="4130" grpId="2" animBg="1"/>
      <p:bldP spid="4131" grpId="0" animBg="1"/>
      <p:bldP spid="4131" grpId="1" animBg="1"/>
      <p:bldP spid="4131" grpId="2" animBg="1"/>
      <p:bldP spid="4132" grpId="0" animBg="1"/>
      <p:bldP spid="4132" grpId="1" animBg="1"/>
      <p:bldP spid="4132" grpId="2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81"/>
          <p:cNvSpPr>
            <a:spLocks noChangeArrowheads="1"/>
          </p:cNvSpPr>
          <p:nvPr/>
        </p:nvSpPr>
        <p:spPr bwMode="auto">
          <a:xfrm>
            <a:off x="0" y="3068638"/>
            <a:ext cx="9144000" cy="3789362"/>
          </a:xfrm>
          <a:prstGeom prst="rect">
            <a:avLst/>
          </a:prstGeom>
          <a:solidFill>
            <a:srgbClr val="72DC7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19" name="Rectangle 2" descr="4_1"/>
          <p:cNvSpPr>
            <a:spLocks noChangeArrowheads="1"/>
          </p:cNvSpPr>
          <p:nvPr/>
        </p:nvSpPr>
        <p:spPr bwMode="auto">
          <a:xfrm>
            <a:off x="2914650" y="2636838"/>
            <a:ext cx="5184775" cy="2735262"/>
          </a:xfrm>
          <a:prstGeom prst="rect">
            <a:avLst/>
          </a:prstGeom>
          <a:blipFill dpi="0" rotWithShape="1">
            <a:blip r:embed="rId2"/>
            <a:srcRect/>
            <a:tile tx="0" ty="0" sx="100000" sy="100000" flip="none" algn="tl"/>
          </a:blip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0" name="Rectangle 12"/>
          <p:cNvSpPr>
            <a:spLocks noChangeArrowheads="1"/>
          </p:cNvSpPr>
          <p:nvPr/>
        </p:nvSpPr>
        <p:spPr bwMode="auto">
          <a:xfrm>
            <a:off x="6443663" y="4508500"/>
            <a:ext cx="827087" cy="792163"/>
          </a:xfrm>
          <a:prstGeom prst="rect">
            <a:avLst/>
          </a:prstGeom>
          <a:solidFill>
            <a:srgbClr val="00CCFF">
              <a:alpha val="81960"/>
            </a:srgbClr>
          </a:solidFill>
          <a:ln w="381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1" name="Line 13"/>
          <p:cNvSpPr>
            <a:spLocks noChangeShapeType="1"/>
          </p:cNvSpPr>
          <p:nvPr/>
        </p:nvSpPr>
        <p:spPr bwMode="auto">
          <a:xfrm>
            <a:off x="6443663" y="4795838"/>
            <a:ext cx="827087" cy="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222" name="Line 14"/>
          <p:cNvSpPr>
            <a:spLocks noChangeShapeType="1"/>
          </p:cNvSpPr>
          <p:nvPr/>
        </p:nvSpPr>
        <p:spPr bwMode="auto">
          <a:xfrm>
            <a:off x="6838950" y="4795838"/>
            <a:ext cx="0" cy="504825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223" name="Rectangle 15"/>
          <p:cNvSpPr>
            <a:spLocks noChangeArrowheads="1"/>
          </p:cNvSpPr>
          <p:nvPr/>
        </p:nvSpPr>
        <p:spPr bwMode="auto">
          <a:xfrm>
            <a:off x="6442075" y="3571875"/>
            <a:ext cx="827088" cy="792163"/>
          </a:xfrm>
          <a:prstGeom prst="rect">
            <a:avLst/>
          </a:prstGeom>
          <a:solidFill>
            <a:srgbClr val="00CCFF">
              <a:alpha val="81960"/>
            </a:srgbClr>
          </a:solidFill>
          <a:ln w="381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4" name="Line 16"/>
          <p:cNvSpPr>
            <a:spLocks noChangeShapeType="1"/>
          </p:cNvSpPr>
          <p:nvPr/>
        </p:nvSpPr>
        <p:spPr bwMode="auto">
          <a:xfrm>
            <a:off x="6442075" y="3859213"/>
            <a:ext cx="827088" cy="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225" name="Line 17"/>
          <p:cNvSpPr>
            <a:spLocks noChangeShapeType="1"/>
          </p:cNvSpPr>
          <p:nvPr/>
        </p:nvSpPr>
        <p:spPr bwMode="auto">
          <a:xfrm>
            <a:off x="6837363" y="3859213"/>
            <a:ext cx="0" cy="504825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226" name="Rectangle 18"/>
          <p:cNvSpPr>
            <a:spLocks noChangeArrowheads="1"/>
          </p:cNvSpPr>
          <p:nvPr/>
        </p:nvSpPr>
        <p:spPr bwMode="auto">
          <a:xfrm>
            <a:off x="6442075" y="2708275"/>
            <a:ext cx="827088" cy="792163"/>
          </a:xfrm>
          <a:prstGeom prst="rect">
            <a:avLst/>
          </a:prstGeom>
          <a:solidFill>
            <a:srgbClr val="00CCFF">
              <a:alpha val="81960"/>
            </a:srgbClr>
          </a:solidFill>
          <a:ln w="381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7" name="Line 19"/>
          <p:cNvSpPr>
            <a:spLocks noChangeShapeType="1"/>
          </p:cNvSpPr>
          <p:nvPr/>
        </p:nvSpPr>
        <p:spPr bwMode="auto">
          <a:xfrm>
            <a:off x="6442075" y="2995613"/>
            <a:ext cx="827088" cy="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228" name="Line 20"/>
          <p:cNvSpPr>
            <a:spLocks noChangeShapeType="1"/>
          </p:cNvSpPr>
          <p:nvPr/>
        </p:nvSpPr>
        <p:spPr bwMode="auto">
          <a:xfrm>
            <a:off x="6837363" y="2995613"/>
            <a:ext cx="0" cy="504825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229" name="AutoShape 21"/>
          <p:cNvSpPr>
            <a:spLocks noChangeArrowheads="1"/>
          </p:cNvSpPr>
          <p:nvPr/>
        </p:nvSpPr>
        <p:spPr bwMode="auto">
          <a:xfrm>
            <a:off x="2411413" y="1339850"/>
            <a:ext cx="6265862" cy="1223963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30" name="Rectangle 22"/>
          <p:cNvSpPr>
            <a:spLocks noGrp="1" noChangeArrowheads="1"/>
          </p:cNvSpPr>
          <p:nvPr>
            <p:ph type="title"/>
          </p:nvPr>
        </p:nvSpPr>
        <p:spPr>
          <a:xfrm>
            <a:off x="4283075" y="1484313"/>
            <a:ext cx="25908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8800" b="1" smtClean="0">
                <a:solidFill>
                  <a:srgbClr val="FF0066"/>
                </a:solidFill>
              </a:rPr>
              <a:t>7</a:t>
            </a:r>
          </a:p>
        </p:txBody>
      </p:sp>
      <p:sp>
        <p:nvSpPr>
          <p:cNvPr id="3095" name="Text Box 23"/>
          <p:cNvSpPr txBox="1">
            <a:spLocks noChangeArrowheads="1"/>
          </p:cNvSpPr>
          <p:nvPr/>
        </p:nvSpPr>
        <p:spPr bwMode="auto">
          <a:xfrm>
            <a:off x="3778250" y="2779713"/>
            <a:ext cx="865188" cy="800100"/>
          </a:xfrm>
          <a:prstGeom prst="rect">
            <a:avLst/>
          </a:prstGeom>
          <a:gradFill rotWithShape="1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ru-RU" sz="44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096" name="Text Box 24"/>
          <p:cNvSpPr txBox="1">
            <a:spLocks noChangeArrowheads="1"/>
          </p:cNvSpPr>
          <p:nvPr/>
        </p:nvSpPr>
        <p:spPr bwMode="auto">
          <a:xfrm>
            <a:off x="3778250" y="3644900"/>
            <a:ext cx="865188" cy="800100"/>
          </a:xfrm>
          <a:prstGeom prst="rect">
            <a:avLst/>
          </a:prstGeom>
          <a:gradFill rotWithShape="1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4400" b="1">
                <a:effectLst>
                  <a:outerShdw blurRad="38100" dist="38100" dir="2700000" algn="tl">
                    <a:srgbClr val="FFFFFF"/>
                  </a:outerShdw>
                </a:effectLst>
              </a:rPr>
              <a:t>2</a:t>
            </a:r>
          </a:p>
        </p:txBody>
      </p:sp>
      <p:sp>
        <p:nvSpPr>
          <p:cNvPr id="3097" name="Text Box 25"/>
          <p:cNvSpPr txBox="1">
            <a:spLocks noChangeArrowheads="1"/>
          </p:cNvSpPr>
          <p:nvPr/>
        </p:nvSpPr>
        <p:spPr bwMode="auto">
          <a:xfrm>
            <a:off x="3778250" y="4508500"/>
            <a:ext cx="865188" cy="800100"/>
          </a:xfrm>
          <a:prstGeom prst="rect">
            <a:avLst/>
          </a:prstGeom>
          <a:gradFill rotWithShape="1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ru-RU" sz="44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104" name="Text Box 32"/>
          <p:cNvSpPr txBox="1">
            <a:spLocks noChangeArrowheads="1"/>
          </p:cNvSpPr>
          <p:nvPr/>
        </p:nvSpPr>
        <p:spPr bwMode="auto">
          <a:xfrm>
            <a:off x="6443663" y="4508500"/>
            <a:ext cx="865187" cy="800100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25000">
                <a:srgbClr val="01A78F"/>
              </a:gs>
              <a:gs pos="50000">
                <a:srgbClr val="FFFF00"/>
              </a:gs>
              <a:gs pos="75000">
                <a:srgbClr val="FF6633"/>
              </a:gs>
              <a:gs pos="100000">
                <a:srgbClr val="FF3399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4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</a:p>
        </p:txBody>
      </p:sp>
      <p:sp>
        <p:nvSpPr>
          <p:cNvPr id="3105" name="Text Box 33"/>
          <p:cNvSpPr txBox="1">
            <a:spLocks noChangeArrowheads="1"/>
          </p:cNvSpPr>
          <p:nvPr/>
        </p:nvSpPr>
        <p:spPr bwMode="auto">
          <a:xfrm>
            <a:off x="6429388" y="3571876"/>
            <a:ext cx="865188" cy="800100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25000">
                <a:srgbClr val="01A78F"/>
              </a:gs>
              <a:gs pos="50000">
                <a:srgbClr val="FFFF00"/>
              </a:gs>
              <a:gs pos="75000">
                <a:srgbClr val="FF6633"/>
              </a:gs>
              <a:gs pos="100000">
                <a:srgbClr val="FF3399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ru-RU" sz="44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106" name="Text Box 34"/>
          <p:cNvSpPr txBox="1">
            <a:spLocks noChangeArrowheads="1"/>
          </p:cNvSpPr>
          <p:nvPr/>
        </p:nvSpPr>
        <p:spPr bwMode="auto">
          <a:xfrm>
            <a:off x="6442075" y="2708275"/>
            <a:ext cx="865188" cy="800100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25000">
                <a:srgbClr val="01A78F"/>
              </a:gs>
              <a:gs pos="50000">
                <a:srgbClr val="FFFF00"/>
              </a:gs>
              <a:gs pos="75000">
                <a:srgbClr val="FF6633"/>
              </a:gs>
              <a:gs pos="100000">
                <a:srgbClr val="FF3399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44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</a:p>
        </p:txBody>
      </p:sp>
      <p:sp>
        <p:nvSpPr>
          <p:cNvPr id="9237" name="Line 35"/>
          <p:cNvSpPr>
            <a:spLocks noChangeShapeType="1"/>
          </p:cNvSpPr>
          <p:nvPr/>
        </p:nvSpPr>
        <p:spPr bwMode="auto">
          <a:xfrm>
            <a:off x="5507038" y="2636838"/>
            <a:ext cx="0" cy="266382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238" name="Line 36"/>
          <p:cNvSpPr>
            <a:spLocks noChangeShapeType="1"/>
          </p:cNvSpPr>
          <p:nvPr/>
        </p:nvSpPr>
        <p:spPr bwMode="auto">
          <a:xfrm>
            <a:off x="2914650" y="3571875"/>
            <a:ext cx="518477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239" name="Line 37"/>
          <p:cNvSpPr>
            <a:spLocks noChangeShapeType="1"/>
          </p:cNvSpPr>
          <p:nvPr/>
        </p:nvSpPr>
        <p:spPr bwMode="auto">
          <a:xfrm>
            <a:off x="2914650" y="4437063"/>
            <a:ext cx="5184775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9240" name="Picture 82" descr="sw58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88913"/>
            <a:ext cx="1463675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1" name="Picture 83" descr="ель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80975" y="1989138"/>
            <a:ext cx="3100388" cy="334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2" name="Picture 84" descr="brown_mushrooms_dance_hc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5300663"/>
            <a:ext cx="863600" cy="649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3" name="Picture 85" descr="brown_mushrooms_dance_hc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92275" y="5734050"/>
            <a:ext cx="8636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44" name="Picture 86" descr="13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16238" y="5516563"/>
            <a:ext cx="1314450" cy="81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Управляющая кнопка: возврат 28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>
            <a:off x="539750" y="6092825"/>
            <a:ext cx="792163" cy="571500"/>
          </a:xfrm>
          <a:prstGeom prst="actionButtonReturn">
            <a:avLst/>
          </a:prstGeom>
          <a:solidFill>
            <a:srgbClr val="0066FF"/>
          </a:solidFill>
          <a:ln w="25400" algn="ctr">
            <a:solidFill>
              <a:srgbClr val="89A4A7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sp>
        <p:nvSpPr>
          <p:cNvPr id="9246" name="AutoShape 80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172450" y="5734050"/>
            <a:ext cx="792163" cy="720725"/>
          </a:xfrm>
          <a:prstGeom prst="actionButtonHome">
            <a:avLst/>
          </a:prstGeom>
          <a:solidFill>
            <a:schemeClr val="folHlink"/>
          </a:solidFill>
          <a:ln w="9525">
            <a:solidFill>
              <a:srgbClr val="0066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" name="Text Box 23"/>
          <p:cNvSpPr txBox="1">
            <a:spLocks noChangeArrowheads="1"/>
          </p:cNvSpPr>
          <p:nvPr/>
        </p:nvSpPr>
        <p:spPr bwMode="auto">
          <a:xfrm>
            <a:off x="6429388" y="2714620"/>
            <a:ext cx="865188" cy="800100"/>
          </a:xfrm>
          <a:prstGeom prst="rect">
            <a:avLst/>
          </a:prstGeom>
          <a:gradFill rotWithShape="1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4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  <a:endParaRPr lang="ru-RU" sz="44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2" name="Text Box 23"/>
          <p:cNvSpPr txBox="1">
            <a:spLocks noChangeArrowheads="1"/>
          </p:cNvSpPr>
          <p:nvPr/>
        </p:nvSpPr>
        <p:spPr bwMode="auto">
          <a:xfrm>
            <a:off x="6429388" y="4500570"/>
            <a:ext cx="865188" cy="800100"/>
          </a:xfrm>
          <a:prstGeom prst="rect">
            <a:avLst/>
          </a:prstGeom>
          <a:gradFill rotWithShape="1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4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  <a:endParaRPr lang="ru-RU" sz="44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3" name="Text Box 23"/>
          <p:cNvSpPr txBox="1">
            <a:spLocks noChangeArrowheads="1"/>
          </p:cNvSpPr>
          <p:nvPr/>
        </p:nvSpPr>
        <p:spPr bwMode="auto">
          <a:xfrm>
            <a:off x="6429388" y="3571876"/>
            <a:ext cx="865188" cy="800100"/>
          </a:xfrm>
          <a:prstGeom prst="rect">
            <a:avLst/>
          </a:prstGeom>
          <a:gradFill rotWithShape="1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ru-RU" sz="44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9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0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9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0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9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3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3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3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53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3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53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3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3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5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3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3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3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06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5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3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3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05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5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3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3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3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04"/>
                  </p:tgtEl>
                </p:cond>
              </p:nextCondLst>
            </p:seq>
          </p:childTnLst>
        </p:cTn>
      </p:par>
    </p:tnLst>
    <p:bldLst>
      <p:bldP spid="3104" grpId="0" animBg="1"/>
      <p:bldP spid="3104" grpId="1" animBg="1"/>
      <p:bldP spid="3104" grpId="2" animBg="1"/>
      <p:bldP spid="3105" grpId="0" animBg="1"/>
      <p:bldP spid="3105" grpId="1" animBg="1"/>
      <p:bldP spid="3105" grpId="2" animBg="1"/>
      <p:bldP spid="3106" grpId="0" animBg="1"/>
      <p:bldP spid="3106" grpId="1" animBg="1"/>
      <p:bldP spid="3106" grpId="2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5"/>
          <p:cNvSpPr>
            <a:spLocks noChangeArrowheads="1"/>
          </p:cNvSpPr>
          <p:nvPr/>
        </p:nvSpPr>
        <p:spPr bwMode="auto">
          <a:xfrm>
            <a:off x="-36513" y="3068638"/>
            <a:ext cx="9144001" cy="3789362"/>
          </a:xfrm>
          <a:prstGeom prst="rect">
            <a:avLst/>
          </a:prstGeom>
          <a:solidFill>
            <a:srgbClr val="72DC7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0243" name="Picture 86" descr="дуб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52413" y="1916113"/>
            <a:ext cx="3673476" cy="356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4" name="Rectangle 41" descr="4_1"/>
          <p:cNvSpPr>
            <a:spLocks noChangeArrowheads="1"/>
          </p:cNvSpPr>
          <p:nvPr/>
        </p:nvSpPr>
        <p:spPr bwMode="auto">
          <a:xfrm>
            <a:off x="3276600" y="2278063"/>
            <a:ext cx="4464050" cy="3382962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45" name="Rectangle 48"/>
          <p:cNvSpPr>
            <a:spLocks noChangeArrowheads="1"/>
          </p:cNvSpPr>
          <p:nvPr/>
        </p:nvSpPr>
        <p:spPr bwMode="auto">
          <a:xfrm>
            <a:off x="6445250" y="4868863"/>
            <a:ext cx="815975" cy="758825"/>
          </a:xfrm>
          <a:prstGeom prst="rect">
            <a:avLst/>
          </a:prstGeom>
          <a:solidFill>
            <a:srgbClr val="00CCFF">
              <a:alpha val="81960"/>
            </a:srgbClr>
          </a:solidFill>
          <a:ln w="381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46" name="Line 49"/>
          <p:cNvSpPr>
            <a:spLocks noChangeShapeType="1"/>
          </p:cNvSpPr>
          <p:nvPr/>
        </p:nvSpPr>
        <p:spPr bwMode="auto">
          <a:xfrm>
            <a:off x="6445250" y="5156200"/>
            <a:ext cx="815975" cy="1588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47" name="Line 50"/>
          <p:cNvSpPr>
            <a:spLocks noChangeShapeType="1"/>
          </p:cNvSpPr>
          <p:nvPr/>
        </p:nvSpPr>
        <p:spPr bwMode="auto">
          <a:xfrm>
            <a:off x="6840538" y="5156200"/>
            <a:ext cx="1587" cy="484188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48" name="Rectangle 51"/>
          <p:cNvSpPr>
            <a:spLocks noChangeArrowheads="1"/>
          </p:cNvSpPr>
          <p:nvPr/>
        </p:nvSpPr>
        <p:spPr bwMode="auto">
          <a:xfrm>
            <a:off x="6445250" y="4005263"/>
            <a:ext cx="815975" cy="758825"/>
          </a:xfrm>
          <a:prstGeom prst="rect">
            <a:avLst/>
          </a:prstGeom>
          <a:solidFill>
            <a:srgbClr val="00CCFF">
              <a:alpha val="81960"/>
            </a:srgbClr>
          </a:solidFill>
          <a:ln w="381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49" name="Line 52"/>
          <p:cNvSpPr>
            <a:spLocks noChangeShapeType="1"/>
          </p:cNvSpPr>
          <p:nvPr/>
        </p:nvSpPr>
        <p:spPr bwMode="auto">
          <a:xfrm>
            <a:off x="6445250" y="4292600"/>
            <a:ext cx="815975" cy="1588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50" name="Line 53"/>
          <p:cNvSpPr>
            <a:spLocks noChangeShapeType="1"/>
          </p:cNvSpPr>
          <p:nvPr/>
        </p:nvSpPr>
        <p:spPr bwMode="auto">
          <a:xfrm>
            <a:off x="6840538" y="4292600"/>
            <a:ext cx="1587" cy="484188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51" name="Rectangle 54"/>
          <p:cNvSpPr>
            <a:spLocks noChangeArrowheads="1"/>
          </p:cNvSpPr>
          <p:nvPr/>
        </p:nvSpPr>
        <p:spPr bwMode="auto">
          <a:xfrm>
            <a:off x="6445250" y="3140075"/>
            <a:ext cx="815975" cy="758825"/>
          </a:xfrm>
          <a:prstGeom prst="rect">
            <a:avLst/>
          </a:prstGeom>
          <a:solidFill>
            <a:srgbClr val="00CCFF">
              <a:alpha val="81960"/>
            </a:srgbClr>
          </a:solidFill>
          <a:ln w="381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52" name="Line 55"/>
          <p:cNvSpPr>
            <a:spLocks noChangeShapeType="1"/>
          </p:cNvSpPr>
          <p:nvPr/>
        </p:nvSpPr>
        <p:spPr bwMode="auto">
          <a:xfrm>
            <a:off x="6445250" y="3427413"/>
            <a:ext cx="815975" cy="1587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53" name="Line 56"/>
          <p:cNvSpPr>
            <a:spLocks noChangeShapeType="1"/>
          </p:cNvSpPr>
          <p:nvPr/>
        </p:nvSpPr>
        <p:spPr bwMode="auto">
          <a:xfrm>
            <a:off x="6840538" y="3427413"/>
            <a:ext cx="1587" cy="484187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54" name="Rectangle 57"/>
          <p:cNvSpPr>
            <a:spLocks noChangeArrowheads="1"/>
          </p:cNvSpPr>
          <p:nvPr/>
        </p:nvSpPr>
        <p:spPr bwMode="auto">
          <a:xfrm>
            <a:off x="6445250" y="2276475"/>
            <a:ext cx="815975" cy="758825"/>
          </a:xfrm>
          <a:prstGeom prst="rect">
            <a:avLst/>
          </a:prstGeom>
          <a:solidFill>
            <a:srgbClr val="00CCFF">
              <a:alpha val="81960"/>
            </a:srgbClr>
          </a:solidFill>
          <a:ln w="38100">
            <a:solidFill>
              <a:schemeClr val="bg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55" name="Line 58"/>
          <p:cNvSpPr>
            <a:spLocks noChangeShapeType="1"/>
          </p:cNvSpPr>
          <p:nvPr/>
        </p:nvSpPr>
        <p:spPr bwMode="auto">
          <a:xfrm>
            <a:off x="6445250" y="2563813"/>
            <a:ext cx="815975" cy="1587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56" name="Line 59"/>
          <p:cNvSpPr>
            <a:spLocks noChangeShapeType="1"/>
          </p:cNvSpPr>
          <p:nvPr/>
        </p:nvSpPr>
        <p:spPr bwMode="auto">
          <a:xfrm>
            <a:off x="6840538" y="2563813"/>
            <a:ext cx="1587" cy="484187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310" name="Text Box 70"/>
          <p:cNvSpPr txBox="1">
            <a:spLocks noChangeArrowheads="1"/>
          </p:cNvSpPr>
          <p:nvPr/>
        </p:nvSpPr>
        <p:spPr bwMode="auto">
          <a:xfrm>
            <a:off x="6445250" y="4797425"/>
            <a:ext cx="852488" cy="800100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25000">
                <a:srgbClr val="01A78F"/>
              </a:gs>
              <a:gs pos="50000">
                <a:srgbClr val="FFFF00"/>
              </a:gs>
              <a:gs pos="75000">
                <a:srgbClr val="FF6633"/>
              </a:gs>
              <a:gs pos="100000">
                <a:srgbClr val="FF3399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4400" b="1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</a:p>
        </p:txBody>
      </p:sp>
      <p:sp>
        <p:nvSpPr>
          <p:cNvPr id="10311" name="Text Box 71"/>
          <p:cNvSpPr txBox="1">
            <a:spLocks noChangeArrowheads="1"/>
          </p:cNvSpPr>
          <p:nvPr/>
        </p:nvSpPr>
        <p:spPr bwMode="auto">
          <a:xfrm>
            <a:off x="6429388" y="4000504"/>
            <a:ext cx="852488" cy="800100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25000">
                <a:srgbClr val="01A78F"/>
              </a:gs>
              <a:gs pos="50000">
                <a:srgbClr val="FFFF00"/>
              </a:gs>
              <a:gs pos="75000">
                <a:srgbClr val="FF6633"/>
              </a:gs>
              <a:gs pos="100000">
                <a:srgbClr val="FF3399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ru-RU" sz="44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0312" name="Text Box 72"/>
          <p:cNvSpPr txBox="1">
            <a:spLocks noChangeArrowheads="1"/>
          </p:cNvSpPr>
          <p:nvPr/>
        </p:nvSpPr>
        <p:spPr bwMode="auto">
          <a:xfrm>
            <a:off x="6445250" y="3141663"/>
            <a:ext cx="852488" cy="800100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25000">
                <a:srgbClr val="01A78F"/>
              </a:gs>
              <a:gs pos="50000">
                <a:srgbClr val="FFFF00"/>
              </a:gs>
              <a:gs pos="75000">
                <a:srgbClr val="FF6633"/>
              </a:gs>
              <a:gs pos="100000">
                <a:srgbClr val="FF3399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4400" b="1"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</a:p>
        </p:txBody>
      </p:sp>
      <p:sp>
        <p:nvSpPr>
          <p:cNvPr id="10313" name="Text Box 73"/>
          <p:cNvSpPr txBox="1">
            <a:spLocks noChangeArrowheads="1"/>
          </p:cNvSpPr>
          <p:nvPr/>
        </p:nvSpPr>
        <p:spPr bwMode="auto">
          <a:xfrm>
            <a:off x="6445250" y="2278063"/>
            <a:ext cx="852488" cy="800100"/>
          </a:xfrm>
          <a:prstGeom prst="rect">
            <a:avLst/>
          </a:prstGeom>
          <a:gradFill rotWithShape="1">
            <a:gsLst>
              <a:gs pos="0">
                <a:srgbClr val="3366FF"/>
              </a:gs>
              <a:gs pos="25000">
                <a:srgbClr val="01A78F"/>
              </a:gs>
              <a:gs pos="50000">
                <a:srgbClr val="FFFF00"/>
              </a:gs>
              <a:gs pos="75000">
                <a:srgbClr val="FF6633"/>
              </a:gs>
              <a:gs pos="100000">
                <a:srgbClr val="FF3399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ru-RU" sz="44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0302" name="Text Box 62"/>
          <p:cNvSpPr txBox="1">
            <a:spLocks noChangeArrowheads="1"/>
          </p:cNvSpPr>
          <p:nvPr/>
        </p:nvSpPr>
        <p:spPr bwMode="auto">
          <a:xfrm>
            <a:off x="3781425" y="2278063"/>
            <a:ext cx="852488" cy="800100"/>
          </a:xfrm>
          <a:prstGeom prst="rect">
            <a:avLst/>
          </a:prstGeom>
          <a:gradFill rotWithShape="1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4400" b="1">
                <a:effectLst>
                  <a:outerShdw blurRad="38100" dist="38100" dir="2700000" algn="tl">
                    <a:srgbClr val="FFFFFF"/>
                  </a:outerShdw>
                </a:effectLst>
              </a:rPr>
              <a:t>1</a:t>
            </a:r>
          </a:p>
        </p:txBody>
      </p:sp>
      <p:sp>
        <p:nvSpPr>
          <p:cNvPr id="10262" name="AutoShape 4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101013" y="5661025"/>
            <a:ext cx="792162" cy="720725"/>
          </a:xfrm>
          <a:prstGeom prst="actionButtonHome">
            <a:avLst/>
          </a:prstGeom>
          <a:solidFill>
            <a:srgbClr val="FFCCCC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0263" name="Picture 6" descr="sw58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9388" y="260350"/>
            <a:ext cx="1463675" cy="151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4" name="AutoShape 60"/>
          <p:cNvSpPr>
            <a:spLocks noChangeArrowheads="1"/>
          </p:cNvSpPr>
          <p:nvPr/>
        </p:nvSpPr>
        <p:spPr bwMode="auto">
          <a:xfrm>
            <a:off x="3132138" y="1125538"/>
            <a:ext cx="4824412" cy="1081087"/>
          </a:xfrm>
          <a:prstGeom prst="triangle">
            <a:avLst>
              <a:gd name="adj" fmla="val 50000"/>
            </a:avLst>
          </a:prstGeom>
          <a:solidFill>
            <a:srgbClr val="6699FF"/>
          </a:solidFill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301" name="Rectangle 61"/>
          <p:cNvSpPr>
            <a:spLocks noChangeArrowheads="1"/>
          </p:cNvSpPr>
          <p:nvPr/>
        </p:nvSpPr>
        <p:spPr bwMode="auto">
          <a:xfrm>
            <a:off x="4284663" y="1125538"/>
            <a:ext cx="2590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8800" b="1">
                <a:solidFill>
                  <a:srgbClr val="D60093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8</a:t>
            </a:r>
          </a:p>
        </p:txBody>
      </p:sp>
      <p:sp>
        <p:nvSpPr>
          <p:cNvPr id="10303" name="Text Box 63"/>
          <p:cNvSpPr txBox="1">
            <a:spLocks noChangeArrowheads="1"/>
          </p:cNvSpPr>
          <p:nvPr/>
        </p:nvSpPr>
        <p:spPr bwMode="auto">
          <a:xfrm>
            <a:off x="3781425" y="3141663"/>
            <a:ext cx="852488" cy="800100"/>
          </a:xfrm>
          <a:prstGeom prst="rect">
            <a:avLst/>
          </a:prstGeom>
          <a:gradFill rotWithShape="1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ru-RU" sz="44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0304" name="Text Box 64"/>
          <p:cNvSpPr txBox="1">
            <a:spLocks noChangeArrowheads="1"/>
          </p:cNvSpPr>
          <p:nvPr/>
        </p:nvSpPr>
        <p:spPr bwMode="auto">
          <a:xfrm>
            <a:off x="3781425" y="4005263"/>
            <a:ext cx="852488" cy="800100"/>
          </a:xfrm>
          <a:prstGeom prst="rect">
            <a:avLst/>
          </a:prstGeom>
          <a:gradFill rotWithShape="1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4400" b="1">
                <a:effectLst>
                  <a:outerShdw blurRad="38100" dist="38100" dir="2700000" algn="tl">
                    <a:srgbClr val="FFFFFF"/>
                  </a:outerShdw>
                </a:effectLst>
              </a:rPr>
              <a:t>3</a:t>
            </a:r>
          </a:p>
        </p:txBody>
      </p:sp>
      <p:sp>
        <p:nvSpPr>
          <p:cNvPr id="10305" name="Text Box 65"/>
          <p:cNvSpPr txBox="1">
            <a:spLocks noChangeArrowheads="1"/>
          </p:cNvSpPr>
          <p:nvPr/>
        </p:nvSpPr>
        <p:spPr bwMode="auto">
          <a:xfrm>
            <a:off x="3781425" y="4797425"/>
            <a:ext cx="852488" cy="800100"/>
          </a:xfrm>
          <a:prstGeom prst="rect">
            <a:avLst/>
          </a:prstGeom>
          <a:gradFill rotWithShape="1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ru-RU" sz="44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0269" name="Line 74"/>
          <p:cNvSpPr>
            <a:spLocks noChangeShapeType="1"/>
          </p:cNvSpPr>
          <p:nvPr/>
        </p:nvSpPr>
        <p:spPr bwMode="auto">
          <a:xfrm>
            <a:off x="5508625" y="2278063"/>
            <a:ext cx="0" cy="331152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70" name="Line 75"/>
          <p:cNvSpPr>
            <a:spLocks noChangeShapeType="1"/>
          </p:cNvSpPr>
          <p:nvPr/>
        </p:nvSpPr>
        <p:spPr bwMode="auto">
          <a:xfrm>
            <a:off x="3276600" y="3141663"/>
            <a:ext cx="446405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71" name="Line 76"/>
          <p:cNvSpPr>
            <a:spLocks noChangeShapeType="1"/>
          </p:cNvSpPr>
          <p:nvPr/>
        </p:nvSpPr>
        <p:spPr bwMode="auto">
          <a:xfrm>
            <a:off x="3276600" y="4005263"/>
            <a:ext cx="446405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72" name="Line 77"/>
          <p:cNvSpPr>
            <a:spLocks noChangeShapeType="1"/>
          </p:cNvSpPr>
          <p:nvPr/>
        </p:nvSpPr>
        <p:spPr bwMode="auto">
          <a:xfrm>
            <a:off x="3276600" y="4797425"/>
            <a:ext cx="446405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0273" name="Picture 87" descr="flowers6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0825" y="5084763"/>
            <a:ext cx="762000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4" name="Picture 88" descr="flowers6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87675" y="5734050"/>
            <a:ext cx="762000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5" name="Picture 89" descr="063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692275" y="4797425"/>
            <a:ext cx="1312863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Управляющая кнопка: возврат 28">
            <a:hlinkClick r:id="" action="ppaction://hlinkshowjump?jump=lastslideviewed" highlightClick="1"/>
          </p:cNvPr>
          <p:cNvSpPr>
            <a:spLocks noChangeArrowheads="1"/>
          </p:cNvSpPr>
          <p:nvPr/>
        </p:nvSpPr>
        <p:spPr bwMode="auto">
          <a:xfrm>
            <a:off x="611188" y="6021388"/>
            <a:ext cx="792162" cy="571500"/>
          </a:xfrm>
          <a:prstGeom prst="actionButtonReturn">
            <a:avLst/>
          </a:prstGeom>
          <a:solidFill>
            <a:srgbClr val="0066FF"/>
          </a:solidFill>
          <a:ln w="25400" algn="ctr">
            <a:solidFill>
              <a:srgbClr val="89A4A7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>
              <a:solidFill>
                <a:schemeClr val="lt1"/>
              </a:solidFill>
              <a:latin typeface="+mn-lt"/>
            </a:endParaRPr>
          </a:p>
        </p:txBody>
      </p:sp>
      <p:sp>
        <p:nvSpPr>
          <p:cNvPr id="37" name="Text Box 23"/>
          <p:cNvSpPr txBox="1">
            <a:spLocks noChangeArrowheads="1"/>
          </p:cNvSpPr>
          <p:nvPr/>
        </p:nvSpPr>
        <p:spPr bwMode="auto">
          <a:xfrm>
            <a:off x="6429388" y="2285992"/>
            <a:ext cx="865188" cy="800100"/>
          </a:xfrm>
          <a:prstGeom prst="rect">
            <a:avLst/>
          </a:prstGeom>
          <a:gradFill rotWithShape="1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ru-RU" sz="44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8" name="Text Box 23"/>
          <p:cNvSpPr txBox="1">
            <a:spLocks noChangeArrowheads="1"/>
          </p:cNvSpPr>
          <p:nvPr/>
        </p:nvSpPr>
        <p:spPr bwMode="auto">
          <a:xfrm>
            <a:off x="6429388" y="3143248"/>
            <a:ext cx="865188" cy="769441"/>
          </a:xfrm>
          <a:prstGeom prst="rect">
            <a:avLst/>
          </a:prstGeom>
          <a:gradFill rotWithShape="1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4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6</a:t>
            </a:r>
            <a:endParaRPr lang="ru-RU" sz="44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39" name="Text Box 23"/>
          <p:cNvSpPr txBox="1">
            <a:spLocks noChangeArrowheads="1"/>
          </p:cNvSpPr>
          <p:nvPr/>
        </p:nvSpPr>
        <p:spPr bwMode="auto">
          <a:xfrm>
            <a:off x="6429388" y="4000504"/>
            <a:ext cx="865188" cy="800100"/>
          </a:xfrm>
          <a:prstGeom prst="rect">
            <a:avLst/>
          </a:prstGeom>
          <a:gradFill rotWithShape="1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ru-RU" sz="44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40" name="Text Box 23"/>
          <p:cNvSpPr txBox="1">
            <a:spLocks noChangeArrowheads="1"/>
          </p:cNvSpPr>
          <p:nvPr/>
        </p:nvSpPr>
        <p:spPr bwMode="auto">
          <a:xfrm>
            <a:off x="6429388" y="4786322"/>
            <a:ext cx="865188" cy="800100"/>
          </a:xfrm>
          <a:prstGeom prst="rect">
            <a:avLst/>
          </a:prstGeom>
          <a:gradFill rotWithShape="1">
            <a:gsLst>
              <a:gs pos="0">
                <a:srgbClr val="FF3399"/>
              </a:gs>
              <a:gs pos="25000">
                <a:srgbClr val="FF6633"/>
              </a:gs>
              <a:gs pos="50000">
                <a:srgbClr val="FFFF00"/>
              </a:gs>
              <a:gs pos="75000">
                <a:srgbClr val="01A78F"/>
              </a:gs>
              <a:gs pos="100000">
                <a:srgbClr val="3366FF"/>
              </a:gs>
            </a:gsLst>
            <a:path path="shape">
              <a:fillToRect l="50000" t="50000" r="50000" b="50000"/>
            </a:path>
          </a:gradFill>
          <a:ln w="38100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400" b="1" dirty="0" smtClean="0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  <a:endParaRPr lang="ru-RU" sz="4400" b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3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3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3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3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0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3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0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3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103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03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3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03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03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03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2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03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03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03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3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103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03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10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9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0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10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103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2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03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103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03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103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03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03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9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03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03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03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</p:childTnLst>
        </p:cTn>
      </p:par>
    </p:tnLst>
    <p:bldLst>
      <p:bldP spid="10310" grpId="0" animBg="1"/>
      <p:bldP spid="10310" grpId="1" animBg="1"/>
      <p:bldP spid="10310" grpId="2" animBg="1"/>
      <p:bldP spid="10311" grpId="0" animBg="1"/>
      <p:bldP spid="10311" grpId="1" animBg="1"/>
      <p:bldP spid="10311" grpId="2" animBg="1"/>
      <p:bldP spid="10312" grpId="0" animBg="1"/>
      <p:bldP spid="10312" grpId="1" animBg="1"/>
      <p:bldP spid="10312" grpId="2" animBg="1"/>
      <p:bldP spid="10313" grpId="0" animBg="1"/>
      <p:bldP spid="10313" grpId="1" animBg="1"/>
      <p:bldP spid="10313" grpId="2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ртинки по запросу аниме анимашки герои мультфильмов для презентаций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 rot="20964290" flipH="1">
            <a:off x="355190" y="1621835"/>
            <a:ext cx="2659658" cy="4587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14678" y="1571612"/>
            <a:ext cx="5214974" cy="4429156"/>
          </a:xfrm>
        </p:spPr>
        <p:txBody>
          <a:bodyPr/>
          <a:lstStyle/>
          <a:p>
            <a:r>
              <a:rPr lang="en-US" dirty="0" smtClean="0"/>
              <a:t>7</a:t>
            </a:r>
            <a:r>
              <a:rPr lang="ru-RU" dirty="0" smtClean="0"/>
              <a:t>+1=</a:t>
            </a:r>
            <a:r>
              <a:rPr lang="en-US" dirty="0" smtClean="0"/>
              <a:t>8</a:t>
            </a:r>
            <a:r>
              <a:rPr lang="ru-RU" dirty="0" smtClean="0"/>
              <a:t>	</a:t>
            </a:r>
            <a:r>
              <a:rPr lang="en-US" dirty="0" smtClean="0"/>
              <a:t>     </a:t>
            </a:r>
            <a:r>
              <a:rPr lang="ru-RU" dirty="0" smtClean="0"/>
              <a:t>1+</a:t>
            </a:r>
            <a:r>
              <a:rPr lang="en-US" dirty="0" smtClean="0"/>
              <a:t>7</a:t>
            </a:r>
            <a:r>
              <a:rPr lang="ru-RU" dirty="0" smtClean="0"/>
              <a:t>=</a:t>
            </a:r>
            <a:r>
              <a:rPr lang="en-US" dirty="0" smtClean="0"/>
              <a:t>8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6</a:t>
            </a:r>
            <a:r>
              <a:rPr lang="ru-RU" dirty="0" smtClean="0"/>
              <a:t>+</a:t>
            </a:r>
            <a:r>
              <a:rPr lang="en-US" dirty="0" smtClean="0"/>
              <a:t>2</a:t>
            </a:r>
            <a:r>
              <a:rPr lang="ru-RU" dirty="0" smtClean="0"/>
              <a:t>=</a:t>
            </a:r>
            <a:r>
              <a:rPr lang="en-US" dirty="0" smtClean="0"/>
              <a:t>8</a:t>
            </a:r>
            <a:r>
              <a:rPr lang="ru-RU" dirty="0" smtClean="0"/>
              <a:t>	</a:t>
            </a:r>
            <a:r>
              <a:rPr lang="en-US" dirty="0" smtClean="0"/>
              <a:t>     2</a:t>
            </a:r>
            <a:r>
              <a:rPr lang="ru-RU" dirty="0" smtClean="0"/>
              <a:t>+</a:t>
            </a:r>
            <a:r>
              <a:rPr lang="en-US" dirty="0" smtClean="0"/>
              <a:t>6</a:t>
            </a:r>
            <a:r>
              <a:rPr lang="ru-RU" dirty="0" smtClean="0"/>
              <a:t>=</a:t>
            </a:r>
            <a:r>
              <a:rPr lang="en-US" dirty="0" smtClean="0"/>
              <a:t>8  </a:t>
            </a:r>
            <a:br>
              <a:rPr lang="en-US" dirty="0" smtClean="0"/>
            </a:br>
            <a:r>
              <a:rPr lang="en-US" dirty="0" smtClean="0"/>
              <a:t>5</a:t>
            </a:r>
            <a:r>
              <a:rPr lang="ru-RU" dirty="0" smtClean="0"/>
              <a:t>+</a:t>
            </a:r>
            <a:r>
              <a:rPr lang="en-US" dirty="0" smtClean="0"/>
              <a:t>3</a:t>
            </a:r>
            <a:r>
              <a:rPr lang="ru-RU" dirty="0" smtClean="0"/>
              <a:t>=</a:t>
            </a:r>
            <a:r>
              <a:rPr lang="en-US" dirty="0" smtClean="0"/>
              <a:t>8 </a:t>
            </a:r>
            <a:br>
              <a:rPr lang="en-US" dirty="0" smtClean="0"/>
            </a:br>
            <a:r>
              <a:rPr lang="en-US" dirty="0" smtClean="0"/>
              <a:t>4+4=8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71670" y="1142984"/>
            <a:ext cx="4714908" cy="78581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4400" dirty="0" smtClean="0">
                <a:latin typeface="Times New Roman" pitchFamily="18" charset="0"/>
                <a:cs typeface="Times New Roman" pitchFamily="18" charset="0"/>
              </a:rPr>
              <a:t>Запам’ятай!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1928802"/>
            <a:ext cx="7772400" cy="1470025"/>
          </a:xfrm>
        </p:spPr>
        <p:txBody>
          <a:bodyPr/>
          <a:lstStyle/>
          <a:p>
            <a:r>
              <a:rPr lang="uk-UA" dirty="0" smtClean="0"/>
              <a:t>Додавання в межах 8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14942" y="4572008"/>
            <a:ext cx="2986086" cy="1781172"/>
          </a:xfrm>
        </p:spPr>
        <p:txBody>
          <a:bodyPr>
            <a:normAutofit/>
          </a:bodyPr>
          <a:lstStyle/>
          <a:p>
            <a:r>
              <a:rPr lang="uk-UA" sz="1400" smtClean="0">
                <a:solidFill>
                  <a:schemeClr val="tx1"/>
                </a:solidFill>
              </a:rPr>
              <a:t> </a:t>
            </a:r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20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74"/>
            <a:ext cx="8229600" cy="1143000"/>
          </a:xfrm>
        </p:spPr>
        <p:txBody>
          <a:bodyPr/>
          <a:lstStyle/>
          <a:p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3074" name="Picture 2" descr="C:\Users\User\Desktop\Урок\hello_html_m2480958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214422"/>
            <a:ext cx="7929618" cy="51387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83362"/>
          </a:xfrm>
        </p:spPr>
        <p:txBody>
          <a:bodyPr/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Гра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“На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рибалці з котом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Леопольдом”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Рисунок 4" descr="http://stat17.privet.ru/lr/091f9f6c57b3ee818e3e4812e7987638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Рисунок 5" descr="http://stat18.privet.ru/lr/0a221b9adc5170bef104379c7abcfccc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843213" y="908050"/>
            <a:ext cx="4176712" cy="376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Рисунок 9" descr="http://i070.radikal.ru/0807/41/8f269e8c7ddf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7019925" y="2924175"/>
            <a:ext cx="1728788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Овал 11"/>
          <p:cNvSpPr/>
          <p:nvPr/>
        </p:nvSpPr>
        <p:spPr>
          <a:xfrm>
            <a:off x="7164388" y="3500438"/>
            <a:ext cx="1368425" cy="360362"/>
          </a:xfrm>
          <a:prstGeom prst="ellipse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" name="Группа 15"/>
          <p:cNvGrpSpPr>
            <a:grpSpLocks/>
          </p:cNvGrpSpPr>
          <p:nvPr/>
        </p:nvGrpSpPr>
        <p:grpSpPr bwMode="auto">
          <a:xfrm>
            <a:off x="971550" y="4652963"/>
            <a:ext cx="1560513" cy="1368425"/>
            <a:chOff x="971600" y="4653136"/>
            <a:chExt cx="1560513" cy="1367780"/>
          </a:xfrm>
        </p:grpSpPr>
        <p:sp>
          <p:nvSpPr>
            <p:cNvPr id="13" name="Овал 12"/>
            <p:cNvSpPr/>
            <p:nvPr/>
          </p:nvSpPr>
          <p:spPr bwMode="auto">
            <a:xfrm>
              <a:off x="971600" y="5373521"/>
              <a:ext cx="1560513" cy="647395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8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4</a:t>
              </a:r>
              <a:endPara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7186" name="Рисунок 6" descr="Clipart Happy Cute Puffer Fish Royalty Free Vector Illustration by visekart"/>
            <p:cNvPicPr>
              <a:picLocks noChangeAspect="1" noChangeArrowheads="1"/>
            </p:cNvPicPr>
            <p:nvPr/>
          </p:nvPicPr>
          <p:blipFill>
            <a:blip r:embed="rId6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115616" y="4653136"/>
              <a:ext cx="1125938" cy="7830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Группа 24"/>
          <p:cNvGrpSpPr>
            <a:grpSpLocks/>
          </p:cNvGrpSpPr>
          <p:nvPr/>
        </p:nvGrpSpPr>
        <p:grpSpPr bwMode="auto">
          <a:xfrm>
            <a:off x="4643438" y="5229225"/>
            <a:ext cx="1560512" cy="1439863"/>
            <a:chOff x="4644008" y="5229200"/>
            <a:chExt cx="1560513" cy="1439788"/>
          </a:xfrm>
        </p:grpSpPr>
        <p:sp>
          <p:nvSpPr>
            <p:cNvPr id="14" name="Овал 13"/>
            <p:cNvSpPr/>
            <p:nvPr/>
          </p:nvSpPr>
          <p:spPr bwMode="auto">
            <a:xfrm>
              <a:off x="4644008" y="6021322"/>
              <a:ext cx="1560513" cy="647666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8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  <a:endPara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7184" name="Рисунок 8" descr="Clipart Chubby Grinning Orange Blowfish Royalty Free Vector Illustration by Cory Thoman"/>
            <p:cNvPicPr>
              <a:picLocks noChangeAspect="1" noChangeArrowheads="1"/>
            </p:cNvPicPr>
            <p:nvPr/>
          </p:nvPicPr>
          <p:blipFill>
            <a:blip r:embed="rId7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860032" y="5229200"/>
              <a:ext cx="1046425" cy="9022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Группа 25"/>
          <p:cNvGrpSpPr>
            <a:grpSpLocks/>
          </p:cNvGrpSpPr>
          <p:nvPr/>
        </p:nvGrpSpPr>
        <p:grpSpPr bwMode="auto">
          <a:xfrm>
            <a:off x="6588125" y="5157788"/>
            <a:ext cx="1700213" cy="1412875"/>
            <a:chOff x="6948264" y="5445224"/>
            <a:chExt cx="1700215" cy="1412776"/>
          </a:xfrm>
        </p:grpSpPr>
        <p:sp>
          <p:nvSpPr>
            <p:cNvPr id="15" name="Овал 14"/>
            <p:cNvSpPr/>
            <p:nvPr/>
          </p:nvSpPr>
          <p:spPr bwMode="auto">
            <a:xfrm>
              <a:off x="6948264" y="6151612"/>
              <a:ext cx="1700215" cy="706388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28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  <a:endPara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7182" name="Рисунок 9" descr="Cartoon Of A Blue Blowfish Royalty Free Vector Clipart by iimages"/>
            <p:cNvPicPr>
              <a:picLocks noChangeAspect="1" noChangeArrowheads="1"/>
            </p:cNvPicPr>
            <p:nvPr/>
          </p:nvPicPr>
          <p:blipFill>
            <a:blip r:embed="rId8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236296" y="5445224"/>
              <a:ext cx="1255270" cy="936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7" name="Управляющая кнопка: далее 26">
            <a:hlinkClick r:id="" action="ppaction://hlinkshowjump?jump=nextslide" highlightClick="1"/>
          </p:cNvPr>
          <p:cNvSpPr/>
          <p:nvPr/>
        </p:nvSpPr>
        <p:spPr>
          <a:xfrm>
            <a:off x="8461624" y="6148240"/>
            <a:ext cx="682376" cy="709760"/>
          </a:xfrm>
          <a:prstGeom prst="actionButtonForwardNex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6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0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139 0.03469 C -0.10521 0.02984 -0.11024 0.02613 -0.11354 0.02035 C -0.11771 0.01342 -0.11893 0.00116 -0.12292 -0.00601 C -0.12813 -0.01596 -0.13368 -0.02359 -0.1382 -0.03469 C -0.14566 -0.05296 -0.13768 -0.03723 -0.14288 -0.05527 C -0.14722 -0.0703 -0.15313 -0.08187 -0.15521 -0.09829 C -0.15764 -0.11748 -0.1592 -0.1383 -0.16597 -0.15564 C -0.1717 -0.18571 -0.17188 -0.21901 -0.17361 -0.25 C -0.17309 -0.29903 -0.18733 -0.37396 -0.16285 -0.42206 C -0.15799 -0.43154 -0.1566 -0.44218 -0.14896 -0.44866 C -0.14566 -0.46207 -0.14011 -0.46369 -0.13212 -0.47132 C -0.12483 -0.47803 -0.12101 -0.48682 -0.11215 -0.48982 C -0.09879 -0.50277 -0.08542 -0.50902 -0.0691 -0.51226 C -0.04566 -0.52266 -0.06302 -0.51665 -0.01511 -0.51434 C -0.00938 -0.51226 -0.00538 -0.50856 0.00017 -0.50624 C 0.00712 -0.49699 0.01337 -0.48635 0.01875 -0.47548 C 0.01979 -0.4734 0.02066 -0.47132 0.0217 -0.46924 C 0.02274 -0.46716 0.02482 -0.463 0.02482 -0.46276 C 0.03055 -0.43339 0.0309 -0.44311 0.0309 -0.40564 " pathEditMode="relative" rAng="0" ptsTypes="ffffffffffffffffffA">
                                      <p:cBhvr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" y="-279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474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745"/>
                            </p:stCondLst>
                            <p:childTnLst>
                              <p:par>
                                <p:cTn id="3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3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Рисунок 4" descr="http://stat17.privet.ru/lr/091f2cae9c05198c1536d832cbeec9a6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Рисунок 5" descr="http://stat18.privet.ru/lr/0a221b9adc5170bef104379c7abcfccc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619250" y="765175"/>
            <a:ext cx="3457575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Рисунок 6" descr="http://i070.radikal.ru/0807/41/8f269e8c7ddf.pn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95288" y="2492375"/>
            <a:ext cx="1728787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Овал 7"/>
          <p:cNvSpPr/>
          <p:nvPr/>
        </p:nvSpPr>
        <p:spPr>
          <a:xfrm>
            <a:off x="539750" y="2924175"/>
            <a:ext cx="1368425" cy="433388"/>
          </a:xfrm>
          <a:prstGeom prst="ellipse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" name="Группа 15"/>
          <p:cNvGrpSpPr>
            <a:grpSpLocks/>
          </p:cNvGrpSpPr>
          <p:nvPr/>
        </p:nvGrpSpPr>
        <p:grpSpPr bwMode="auto">
          <a:xfrm>
            <a:off x="3132138" y="5013325"/>
            <a:ext cx="1655762" cy="1439863"/>
            <a:chOff x="3131840" y="5013176"/>
            <a:chExt cx="1656184" cy="1440160"/>
          </a:xfrm>
        </p:grpSpPr>
        <p:sp>
          <p:nvSpPr>
            <p:cNvPr id="12" name="Овал 11"/>
            <p:cNvSpPr/>
            <p:nvPr/>
          </p:nvSpPr>
          <p:spPr>
            <a:xfrm>
              <a:off x="3276339" y="5949994"/>
              <a:ext cx="1440230" cy="503342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sz="28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5</a:t>
              </a:r>
              <a:endPara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0257" name="Рисунок 10" descr="tropical clip art"/>
            <p:cNvPicPr>
              <a:picLocks noChangeAspect="1" noChangeArrowheads="1"/>
            </p:cNvPicPr>
            <p:nvPr/>
          </p:nvPicPr>
          <p:blipFill>
            <a:blip r:embed="rId5" cstate="email"/>
            <a:srcRect/>
            <a:stretch>
              <a:fillRect/>
            </a:stretch>
          </p:blipFill>
          <p:spPr bwMode="auto">
            <a:xfrm flipH="1">
              <a:off x="3131840" y="5013176"/>
              <a:ext cx="1656184" cy="1037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Группа 16"/>
          <p:cNvGrpSpPr>
            <a:grpSpLocks/>
          </p:cNvGrpSpPr>
          <p:nvPr/>
        </p:nvGrpSpPr>
        <p:grpSpPr bwMode="auto">
          <a:xfrm>
            <a:off x="5786446" y="4572006"/>
            <a:ext cx="1694856" cy="1593842"/>
            <a:chOff x="5786622" y="4572219"/>
            <a:chExt cx="1694313" cy="1593085"/>
          </a:xfrm>
        </p:grpSpPr>
        <p:sp>
          <p:nvSpPr>
            <p:cNvPr id="14" name="Овал 13"/>
            <p:cNvSpPr/>
            <p:nvPr/>
          </p:nvSpPr>
          <p:spPr>
            <a:xfrm>
              <a:off x="5796136" y="5660719"/>
              <a:ext cx="1439401" cy="504585"/>
            </a:xfrm>
            <a:prstGeom prst="ellipse">
              <a:avLst/>
            </a:prstGeom>
            <a:solidFill>
              <a:srgbClr val="00B0F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</a:p>
          </p:txBody>
        </p:sp>
        <p:pic>
          <p:nvPicPr>
            <p:cNvPr id="10255" name="Рисунок 8" descr="http://www.christianpreschoolprintables.com/sitebuilder/images/Fish-302x177.jpg"/>
            <p:cNvPicPr>
              <a:picLocks noChangeAspect="1" noChangeArrowheads="1"/>
            </p:cNvPicPr>
            <p:nvPr/>
          </p:nvPicPr>
          <p:blipFill>
            <a:blip r:embed="rId6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5786622" y="4572219"/>
              <a:ext cx="1694313" cy="11767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Группа 15"/>
          <p:cNvGrpSpPr>
            <a:grpSpLocks/>
          </p:cNvGrpSpPr>
          <p:nvPr/>
        </p:nvGrpSpPr>
        <p:grpSpPr bwMode="auto">
          <a:xfrm>
            <a:off x="4211638" y="3500438"/>
            <a:ext cx="1560512" cy="1439862"/>
            <a:chOff x="4499992" y="5013176"/>
            <a:chExt cx="1560513" cy="1439788"/>
          </a:xfrm>
        </p:grpSpPr>
        <p:sp>
          <p:nvSpPr>
            <p:cNvPr id="21" name="Овал 20"/>
            <p:cNvSpPr/>
            <p:nvPr/>
          </p:nvSpPr>
          <p:spPr bwMode="auto">
            <a:xfrm>
              <a:off x="4499992" y="5805297"/>
              <a:ext cx="1560513" cy="647667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28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  <a:endPara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0253" name="Рисунок 8" descr="Clipart Happy Pink Fish Royalty Free Vector Illustration by visekart"/>
            <p:cNvPicPr>
              <a:picLocks noChangeAspect="1" noChangeArrowheads="1"/>
            </p:cNvPicPr>
            <p:nvPr/>
          </p:nvPicPr>
          <p:blipFill>
            <a:blip r:embed="rId7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572000" y="5013176"/>
              <a:ext cx="1152128" cy="9134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3" name="Управляющая кнопка: далее 22">
            <a:hlinkClick r:id="" action="ppaction://hlinkshowjump?jump=nextslide" highlightClick="1"/>
          </p:cNvPr>
          <p:cNvSpPr/>
          <p:nvPr/>
        </p:nvSpPr>
        <p:spPr>
          <a:xfrm>
            <a:off x="8351912" y="6209928"/>
            <a:ext cx="792088" cy="648072"/>
          </a:xfrm>
          <a:prstGeom prst="actionButtonForwardNex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66 -0.06267 C 0.0533 -0.07748 0.05087 -0.08557 0.03559 -0.09852 C 0.03264 -0.11055 0.03334 -0.12604 0.01806 -0.13668 C 0.01372 -0.15981 0.00157 -0.1753 -0.01649 -0.19704 C -0.02118 -0.20282 -0.02534 -0.2086 -0.03055 -0.21439 C -0.03472 -0.21947 -0.04409 -0.22919 -0.04409 -0.22896 C -0.05295 -0.24723 -0.0408 -0.22502 -0.05833 -0.24538 C -0.06684 -0.25509 -0.07118 -0.26503 -0.08264 -0.27475 C -0.08836 -0.28492 -0.09757 -0.2951 -0.11041 -0.30435 C -0.11475 -0.31129 -0.12448 -0.31823 -0.13472 -0.32424 C -0.14184 -0.33488 -0.13159 -0.32424 -0.14843 -0.33141 C -0.15243 -0.33326 -0.16215 -0.34158 -0.16562 -0.34366 C -0.17812 -0.35107 -0.1927 -0.35569 -0.21093 -0.36124 C -0.22014 -0.36378 -0.23455 -0.36679 -0.24548 -0.36841 C -0.25225 -0.36957 -0.26614 -0.37095 -0.26614 -0.37072 C -0.29444 -0.37743 -0.32187 -0.37396 -0.35677 -0.37327 C -0.37239 -0.37049 -0.38541 -0.36564 -0.39826 -0.36124 C -0.43177 -0.32516 -0.41232 -0.36355 -0.41232 -0.27475 " pathEditMode="relative" rAng="0" ptsTypes="fffffffffffffffffA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" y="-1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9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0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Рисунок 4" descr="http://img1.liveinternet.ru/images/attach/c/4/78/422/78422247_k1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Рисунок 5" descr="http://stat18.privet.ru/lr/0a221b9adc5170bef104379c7abcfccc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627313" y="1052513"/>
            <a:ext cx="3240087" cy="318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19"/>
          <p:cNvGrpSpPr>
            <a:grpSpLocks/>
          </p:cNvGrpSpPr>
          <p:nvPr/>
        </p:nvGrpSpPr>
        <p:grpSpPr bwMode="auto">
          <a:xfrm>
            <a:off x="7581900" y="3357563"/>
            <a:ext cx="1562100" cy="1557337"/>
            <a:chOff x="4499992" y="5301208"/>
            <a:chExt cx="1562472" cy="1556792"/>
          </a:xfrm>
        </p:grpSpPr>
        <p:sp>
          <p:nvSpPr>
            <p:cNvPr id="5" name="Овал 4"/>
            <p:cNvSpPr/>
            <p:nvPr/>
          </p:nvSpPr>
          <p:spPr>
            <a:xfrm>
              <a:off x="4499992" y="6210527"/>
              <a:ext cx="1562472" cy="647473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?</a:t>
              </a:r>
            </a:p>
          </p:txBody>
        </p:sp>
        <p:pic>
          <p:nvPicPr>
            <p:cNvPr id="11282" name="Рисунок 6" descr="http://cf.ltkcdn.net/feng-shui/images/slide/126353-379x500-k1.jpg"/>
            <p:cNvPicPr>
              <a:picLocks noChangeAspect="1" noChangeArrowheads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644008" y="5301208"/>
              <a:ext cx="962108" cy="10925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Группа 14"/>
          <p:cNvGrpSpPr>
            <a:grpSpLocks/>
          </p:cNvGrpSpPr>
          <p:nvPr/>
        </p:nvGrpSpPr>
        <p:grpSpPr bwMode="auto">
          <a:xfrm>
            <a:off x="2051050" y="5489575"/>
            <a:ext cx="1560513" cy="1368425"/>
            <a:chOff x="1187624" y="4509120"/>
            <a:chExt cx="1560513" cy="1367780"/>
          </a:xfrm>
        </p:grpSpPr>
        <p:sp>
          <p:nvSpPr>
            <p:cNvPr id="8" name="Овал 7"/>
            <p:cNvSpPr/>
            <p:nvPr/>
          </p:nvSpPr>
          <p:spPr bwMode="auto">
            <a:xfrm>
              <a:off x="1187624" y="5229505"/>
              <a:ext cx="1560513" cy="647395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2800" b="1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  <a:endParaRPr lang="ru-RU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11280" name="Рисунок 10" descr="Clipart Happy Cute Orange Fish Royalty Free Vector Illustration by visekart"/>
            <p:cNvPicPr>
              <a:picLocks noChangeAspect="1" noChangeArrowheads="1"/>
            </p:cNvPicPr>
            <p:nvPr/>
          </p:nvPicPr>
          <p:blipFill>
            <a:blip r:embed="rId6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47664" y="4509120"/>
              <a:ext cx="919204" cy="7871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1270" name="Рисунок 6" descr="http://i070.radikal.ru/0807/41/8f269e8c7ddf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5724525" y="2852738"/>
            <a:ext cx="1728788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Овал 13"/>
          <p:cNvSpPr/>
          <p:nvPr/>
        </p:nvSpPr>
        <p:spPr>
          <a:xfrm>
            <a:off x="5867400" y="3357563"/>
            <a:ext cx="1368425" cy="433387"/>
          </a:xfrm>
          <a:prstGeom prst="ellipse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4" name="Группа 18"/>
          <p:cNvGrpSpPr>
            <a:grpSpLocks/>
          </p:cNvGrpSpPr>
          <p:nvPr/>
        </p:nvGrpSpPr>
        <p:grpSpPr bwMode="auto">
          <a:xfrm>
            <a:off x="2987675" y="4292600"/>
            <a:ext cx="1704975" cy="1584325"/>
            <a:chOff x="467544" y="4365105"/>
            <a:chExt cx="1706488" cy="1584175"/>
          </a:xfrm>
        </p:grpSpPr>
        <p:sp>
          <p:nvSpPr>
            <p:cNvPr id="11" name="Овал 10"/>
            <p:cNvSpPr/>
            <p:nvPr/>
          </p:nvSpPr>
          <p:spPr>
            <a:xfrm>
              <a:off x="612135" y="5301641"/>
              <a:ext cx="1561897" cy="647639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2800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2</a:t>
              </a:r>
            </a:p>
          </p:txBody>
        </p:sp>
        <p:pic>
          <p:nvPicPr>
            <p:cNvPr id="11278" name="Рисунок 7" descr="Clipart Happy Blue And Purple Fish Royalty Free Vector Illustration by visekart"/>
            <p:cNvPicPr>
              <a:picLocks noChangeAspect="1" noChangeArrowheads="1"/>
            </p:cNvPicPr>
            <p:nvPr/>
          </p:nvPicPr>
          <p:blipFill>
            <a:blip r:embed="rId8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467544" y="4365105"/>
              <a:ext cx="1395075" cy="1152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5" name="Управляющая кнопка: далее 14">
            <a:hlinkClick r:id="" action="ppaction://hlinkshowjump?jump=nextslide" highlightClick="1"/>
          </p:cNvPr>
          <p:cNvSpPr/>
          <p:nvPr/>
        </p:nvSpPr>
        <p:spPr>
          <a:xfrm>
            <a:off x="8351912" y="6209928"/>
            <a:ext cx="792088" cy="648072"/>
          </a:xfrm>
          <a:prstGeom prst="actionButtonForwardNex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6" name="j0214098.wav">
            <a:hlinkClick r:id="" action="ppaction://media"/>
          </p:cNvPr>
          <p:cNvPicPr>
            <a:picLocks noRot="1" noChangeAspect="1"/>
          </p:cNvPicPr>
          <p:nvPr>
            <a:wavAudioFile r:embed="rId1" name="j0214098.wav"/>
          </p:nvPr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7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0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1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1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423 -0.03145 C 0.06614 -0.04325 0.06441 -0.03538 0.06875 -0.04672 C 0.07621 -0.06684 0.08524 -0.08187 0.09444 -0.08511 C 0.09756 -0.08904 0.10052 -0.09366 0.10364 -0.09621 C 0.10954 -0.10523 0.11562 -0.11032 0.12152 -0.11748 C 0.12569 -0.12974 0.13194 -0.13714 0.13697 -0.14339 C 0.13784 -0.1457 0.13836 -0.14801 0.13923 -0.14986 C 0.13975 -0.15102 0.14062 -0.15056 0.14097 -0.15194 C 0.14479 -0.16328 0.13958 -0.15518 0.14375 -0.16073 C 0.14635 -0.17461 0.14357 -0.16119 0.14965 -0.17993 C 0.15208 -0.18756 0.15434 -0.19912 0.15694 -0.20583 C 0.15798 -0.20814 0.15902 -0.20837 0.15989 -0.20999 C 0.16493 -0.22017 0.16892 -0.23566 0.17204 -0.25324 C 0.17309 -0.2655 0.17621 -0.27544 0.17829 -0.28538 C 0.18281 -0.3062 0.18715 -0.32678 0.19218 -0.34575 C 0.19392 -0.35222 0.19444 -0.36008 0.1967 -0.36286 C 0.19774 -0.37697 0.19618 -0.36101 0.19947 -0.37581 C 0.20312 -0.39177 0.19635 -0.37234 0.20173 -0.38645 C 0.20312 -0.40171 0.20121 -0.38367 0.20572 -0.40587 C 0.20868 -0.41998 0.21215 -0.43178 0.21545 -0.4445 C 0.21631 -0.44727 0.21753 -0.44866 0.2184 -0.45097 C 0.21996 -0.45513 0.22309 -0.46392 0.22309 -0.46369 C 0.225 -0.47433 0.22795 -0.48127 0.23107 -0.48543 C 0.23194 -0.48774 0.23263 -0.48936 0.2335 -0.49191 C 0.23402 -0.49376 0.23437 -0.49676 0.23506 -0.49838 C 0.23784 -0.50555 0.24166 -0.51249 0.24479 -0.5155 C 0.24861 -0.52475 0.25208 -0.52822 0.25642 -0.53053 C 0.28055 -0.52798 0.27222 -0.54533 0.28038 -0.51341 C 0.28125 -0.50231 0.28229 -0.50093 0.28385 -0.49191 C 0.28454 -0.48404 0.28576 -0.4778 0.2868 -0.4704 C 0.28732 -0.45814 0.28854 -0.44635 0.28906 -0.43386 C 0.2901 -0.40773 0.29114 -0.38205 0.29236 -0.35638 C 0.29305 -0.33279 0.29375 -0.31314 0.29375 -0.28955 " pathEditMode="relative" rAng="0" ptsTypes="ffffffffffffffffffffffffffffffffA">
                                      <p:cBhvr>
                                        <p:cTn id="3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5" y="-257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474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745"/>
                            </p:stCondLst>
                            <p:childTnLst>
                              <p:par>
                                <p:cTn id="3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3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Урок\img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214422"/>
            <a:ext cx="7596215" cy="5214974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857752" y="5143512"/>
            <a:ext cx="2928958" cy="1285884"/>
          </a:xfrm>
          <a:solidFill>
            <a:srgbClr val="92D050"/>
          </a:solidFill>
        </p:spPr>
        <p:txBody>
          <a:bodyPr>
            <a:noAutofit/>
          </a:bodyPr>
          <a:lstStyle/>
          <a:p>
            <a:r>
              <a:rPr lang="ru-RU" sz="1600" b="1" dirty="0" smtClean="0"/>
              <a:t> </a:t>
            </a:r>
            <a:endParaRPr lang="ru-RU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1027" name="Picture 3" descr="C:\Users\User\Desktop\Урок\Віршовані задачі для 1 класу - презентація з математики_files\img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071546"/>
            <a:ext cx="8429684" cy="5429288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5143504" y="5143512"/>
            <a:ext cx="3286148" cy="1285884"/>
          </a:xfrm>
          <a:prstGeom prst="round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Урок\sBvpdk1l_4s.jpg"/>
          <p:cNvPicPr>
            <a:picLocks noChangeAspect="1" noChangeArrowheads="1"/>
          </p:cNvPicPr>
          <p:nvPr/>
        </p:nvPicPr>
        <p:blipFill>
          <a:blip r:embed="rId2"/>
          <a:srcRect l="22330" t="2564" b="2564"/>
          <a:stretch>
            <a:fillRect/>
          </a:stretch>
        </p:blipFill>
        <p:spPr bwMode="auto">
          <a:xfrm>
            <a:off x="1857356" y="1142984"/>
            <a:ext cx="5715040" cy="52864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Стрелка вправо 3">
            <a:hlinkClick r:id="" action="ppaction://hlinkshowjump?jump=nextslide"/>
          </p:cNvPr>
          <p:cNvSpPr/>
          <p:nvPr/>
        </p:nvSpPr>
        <p:spPr>
          <a:xfrm>
            <a:off x="8200044" y="6400800"/>
            <a:ext cx="762000" cy="457200"/>
          </a:xfrm>
          <a:prstGeom prst="rightArrow">
            <a:avLst/>
          </a:prstGeom>
          <a:solidFill>
            <a:srgbClr val="333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03479" y="1771025"/>
            <a:ext cx="2231964" cy="755584"/>
          </a:xfrm>
          <a:prstGeom prst="roundRect">
            <a:avLst/>
          </a:prstGeom>
          <a:solidFill>
            <a:srgbClr val="E3D5FF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4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71472" y="1785926"/>
            <a:ext cx="2231964" cy="747259"/>
          </a:xfrm>
          <a:prstGeom prst="roundRect">
            <a:avLst/>
          </a:prstGeom>
          <a:solidFill>
            <a:srgbClr val="33CCFF"/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 </a:t>
            </a: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+.. =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8</a:t>
            </a: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342083" y="1744356"/>
            <a:ext cx="2231964" cy="755584"/>
          </a:xfrm>
          <a:prstGeom prst="roundRect">
            <a:avLst/>
          </a:prstGeom>
          <a:solidFill>
            <a:srgbClr val="E3D5FF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4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357950" y="1785926"/>
            <a:ext cx="2231964" cy="747259"/>
          </a:xfrm>
          <a:prstGeom prst="roundRect">
            <a:avLst/>
          </a:prstGeom>
          <a:solidFill>
            <a:srgbClr val="33CCFF"/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 </a:t>
            </a:r>
            <a:r>
              <a:rPr lang="en-US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+</a:t>
            </a: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.. =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7</a:t>
            </a: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99779" y="2901839"/>
            <a:ext cx="2231964" cy="755584"/>
          </a:xfrm>
          <a:prstGeom prst="roundRect">
            <a:avLst/>
          </a:prstGeom>
          <a:solidFill>
            <a:srgbClr val="E3D5FF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sz="4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71472" y="2928934"/>
            <a:ext cx="2231964" cy="747259"/>
          </a:xfrm>
          <a:prstGeom prst="roundRect">
            <a:avLst/>
          </a:prstGeom>
          <a:solidFill>
            <a:srgbClr val="33CCFF"/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+.. =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8</a:t>
            </a: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99779" y="4045145"/>
            <a:ext cx="2231964" cy="755584"/>
          </a:xfrm>
          <a:prstGeom prst="roundRect">
            <a:avLst/>
          </a:prstGeom>
          <a:solidFill>
            <a:srgbClr val="E3D5FF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4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71472" y="4071942"/>
            <a:ext cx="2231964" cy="747259"/>
          </a:xfrm>
          <a:prstGeom prst="roundRect">
            <a:avLst/>
          </a:prstGeom>
          <a:solidFill>
            <a:srgbClr val="33CCFF"/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 </a:t>
            </a: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+.. =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8</a:t>
            </a: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319026" y="2888746"/>
            <a:ext cx="2231964" cy="755584"/>
          </a:xfrm>
          <a:prstGeom prst="roundRect">
            <a:avLst/>
          </a:prstGeom>
          <a:solidFill>
            <a:srgbClr val="E3D5FF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sz="4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286512" y="2928934"/>
            <a:ext cx="2231964" cy="747259"/>
          </a:xfrm>
          <a:prstGeom prst="roundRect">
            <a:avLst/>
          </a:prstGeom>
          <a:solidFill>
            <a:srgbClr val="33CCFF"/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3+</a:t>
            </a: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.. =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6</a:t>
            </a: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339443" y="4033655"/>
            <a:ext cx="2231964" cy="755584"/>
          </a:xfrm>
          <a:prstGeom prst="roundRect">
            <a:avLst/>
          </a:prstGeom>
          <a:solidFill>
            <a:srgbClr val="E3D5FF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0</a:t>
            </a:r>
            <a:endParaRPr lang="ru-RU" sz="4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340564" y="4000504"/>
            <a:ext cx="2231964" cy="747259"/>
          </a:xfrm>
          <a:prstGeom prst="roundRect">
            <a:avLst/>
          </a:prstGeom>
          <a:solidFill>
            <a:srgbClr val="33CCFF"/>
          </a:solidFill>
          <a:ln>
            <a:solidFill>
              <a:srgbClr val="00B05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 extrusionH="69850" contourW="50800">
            <a:bevelT w="190500"/>
            <a:bevelB w="88900" h="133350"/>
            <a:contourClr>
              <a:schemeClr val="tx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5+</a:t>
            </a: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.. =</a:t>
            </a:r>
            <a:r>
              <a:rPr lang="ru-RU" sz="12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 </a:t>
            </a:r>
            <a:r>
              <a:rPr lang="en-US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sym typeface="Symbol"/>
              </a:rPr>
              <a:t>5</a:t>
            </a: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3" name="Picture 2" descr="http://img0.liveinternet.ru/images/attach/c/9/112/15/112015112____4_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488" y="1857364"/>
            <a:ext cx="3003550" cy="30383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3">
            <a:hlinkClick r:id="" action="ppaction://hlinkshowjump?jump=endshow"/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080" y="6258694"/>
            <a:ext cx="832125" cy="599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5" name="Рисунок 24" descr="Картинки по запросу аниме анимашки герои мультфильмов для презентаций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488" y="1214422"/>
            <a:ext cx="3398840" cy="4643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95657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9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28670"/>
            <a:ext cx="9144000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1538" y="2357430"/>
            <a:ext cx="7772400" cy="2786082"/>
          </a:xfrm>
        </p:spPr>
        <p:txBody>
          <a:bodyPr>
            <a:noAutofit/>
          </a:bodyPr>
          <a:lstStyle/>
          <a:p>
            <a:pPr algn="l"/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Мета:</a:t>
            </a:r>
            <a:br>
              <a:rPr lang="uk-UA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- продовжити знайомство з сутністю арифметичної дії додавання, вчити складати приклади за зразком; </a:t>
            </a:r>
            <a:br>
              <a:rPr lang="uk-UA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-розвивати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вміння орієнтуватися в способах виконання практичних завдань, фіксуюче та супроводжуюче мовлення, логічне мислення, пам’ять;</a:t>
            </a:r>
            <a:br>
              <a:rPr lang="uk-UA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- виховувати інтерес до математики, поважне ставлення до відповідей товаришів.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14942" y="6286520"/>
            <a:ext cx="2986086" cy="66660"/>
          </a:xfrm>
        </p:spPr>
        <p:txBody>
          <a:bodyPr>
            <a:normAutofit fontScale="25000" lnSpcReduction="20000"/>
          </a:bodyPr>
          <a:lstStyle/>
          <a:p>
            <a:endParaRPr lang="uk-UA" sz="1400" smtClean="0">
              <a:solidFill>
                <a:schemeClr val="tx1"/>
              </a:solidFill>
            </a:endParaRPr>
          </a:p>
          <a:p>
            <a:r>
              <a:rPr lang="uk-UA" sz="1400" dirty="0" smtClean="0">
                <a:solidFill>
                  <a:schemeClr val="tx1"/>
                </a:solidFill>
              </a:rPr>
              <a:t>  </a:t>
            </a:r>
            <a:endParaRPr lang="ru-RU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20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97568"/>
          </a:xfrm>
        </p:spPr>
        <p:txBody>
          <a:bodyPr>
            <a:normAutofit/>
          </a:bodyPr>
          <a:lstStyle/>
          <a:p>
            <a:pPr algn="l"/>
            <a:r>
              <a:rPr lang="uk-UA" dirty="0" err="1" smtClean="0">
                <a:solidFill>
                  <a:srgbClr val="6666FF"/>
                </a:solidFill>
                <a:latin typeface="Times New Roman" pitchFamily="18" charset="0"/>
                <a:cs typeface="Times New Roman" pitchFamily="18" charset="0"/>
              </a:rPr>
              <a:t>Продовжи</a:t>
            </a:r>
            <a:r>
              <a:rPr lang="uk-UA" dirty="0" smtClean="0">
                <a:solidFill>
                  <a:srgbClr val="6666FF"/>
                </a:solidFill>
                <a:latin typeface="Times New Roman" pitchFamily="18" charset="0"/>
                <a:cs typeface="Times New Roman" pitchFamily="18" charset="0"/>
              </a:rPr>
              <a:t> речення:</a:t>
            </a:r>
            <a:r>
              <a:rPr lang="ru-RU" dirty="0" smtClean="0">
                <a:solidFill>
                  <a:srgbClr val="6666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6666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6666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dirty="0" smtClean="0">
                <a:solidFill>
                  <a:srgbClr val="6666FF"/>
                </a:solidFill>
                <a:latin typeface="Times New Roman" pitchFamily="18" charset="0"/>
                <a:cs typeface="Times New Roman" pitchFamily="18" charset="0"/>
              </a:rPr>
              <a:t>«Я навчився…»			</a:t>
            </a:r>
            <a:r>
              <a:rPr lang="ru-RU" dirty="0" smtClean="0">
                <a:solidFill>
                  <a:srgbClr val="6666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6666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6666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dirty="0" smtClean="0">
                <a:solidFill>
                  <a:srgbClr val="6666FF"/>
                </a:solidFill>
                <a:latin typeface="Times New Roman" pitchFamily="18" charset="0"/>
                <a:cs typeface="Times New Roman" pitchFamily="18" charset="0"/>
              </a:rPr>
              <a:t>«Я зрозумів…»</a:t>
            </a:r>
            <a:r>
              <a:rPr lang="ru-RU" dirty="0" smtClean="0">
                <a:solidFill>
                  <a:srgbClr val="6666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6666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6666F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dirty="0" smtClean="0">
                <a:solidFill>
                  <a:srgbClr val="6666FF"/>
                </a:solidFill>
                <a:latin typeface="Times New Roman" pitchFamily="18" charset="0"/>
                <a:cs typeface="Times New Roman" pitchFamily="18" charset="0"/>
              </a:rPr>
              <a:t>«Мені сподобалося…»</a:t>
            </a:r>
            <a:endParaRPr lang="ru-RU" dirty="0">
              <a:solidFill>
                <a:srgbClr val="6666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7752" y="1428736"/>
            <a:ext cx="3686236" cy="4429156"/>
          </a:xfrm>
        </p:spPr>
        <p:txBody>
          <a:bodyPr>
            <a:normAutofit/>
          </a:bodyPr>
          <a:lstStyle/>
          <a:p>
            <a:r>
              <a:rPr lang="ru-RU" sz="5400" dirty="0" err="1" smtClean="0">
                <a:solidFill>
                  <a:srgbClr val="FF0000"/>
                </a:solidFill>
              </a:rPr>
              <a:t>Дякуємо</a:t>
            </a:r>
            <a:r>
              <a:rPr lang="ru-RU" sz="5400" dirty="0" smtClean="0">
                <a:solidFill>
                  <a:srgbClr val="FF0000"/>
                </a:solidFill>
              </a:rPr>
              <a:t>! </a:t>
            </a:r>
            <a:br>
              <a:rPr lang="ru-RU" sz="5400" dirty="0" smtClean="0">
                <a:solidFill>
                  <a:srgbClr val="FF0000"/>
                </a:solidFill>
              </a:rPr>
            </a:br>
            <a:r>
              <a:rPr lang="ru-RU" sz="5400" dirty="0" smtClean="0">
                <a:solidFill>
                  <a:srgbClr val="FF0000"/>
                </a:solidFill>
              </a:rPr>
              <a:t>До </a:t>
            </a:r>
            <a:r>
              <a:rPr lang="ru-RU" sz="5400" dirty="0" err="1" smtClean="0">
                <a:solidFill>
                  <a:srgbClr val="FF0000"/>
                </a:solidFill>
              </a:rPr>
              <a:t>нових</a:t>
            </a:r>
            <a:r>
              <a:rPr lang="ru-RU" sz="5400" dirty="0" smtClean="0">
                <a:solidFill>
                  <a:srgbClr val="FF0000"/>
                </a:solidFill>
              </a:rPr>
              <a:t> </a:t>
            </a:r>
            <a:r>
              <a:rPr lang="ru-RU" sz="5400" dirty="0" err="1" smtClean="0">
                <a:solidFill>
                  <a:srgbClr val="FF0000"/>
                </a:solidFill>
              </a:rPr>
              <a:t>зустрічей</a:t>
            </a:r>
            <a:r>
              <a:rPr lang="ru-RU" sz="5400" dirty="0" smtClean="0">
                <a:solidFill>
                  <a:srgbClr val="FF0000"/>
                </a:solidFill>
              </a:rPr>
              <a:t>!</a:t>
            </a:r>
            <a:endParaRPr lang="ru-RU" sz="54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User\Desktop\Урок\90675187_2418775_sova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142984"/>
            <a:ext cx="4652982" cy="51816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50017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00B050"/>
                </a:solidFill>
              </a:rPr>
              <a:t>Девіз: </a:t>
            </a:r>
            <a:r>
              <a:rPr lang="uk-UA" dirty="0" err="1" smtClean="0">
                <a:solidFill>
                  <a:srgbClr val="00B050"/>
                </a:solidFill>
              </a:rPr>
              <a:t>“Труднощів</a:t>
            </a:r>
            <a:r>
              <a:rPr lang="uk-UA" dirty="0" smtClean="0">
                <a:solidFill>
                  <a:srgbClr val="00B050"/>
                </a:solidFill>
              </a:rPr>
              <a:t> я не боюся!</a:t>
            </a:r>
            <a:br>
              <a:rPr lang="uk-UA" dirty="0" smtClean="0">
                <a:solidFill>
                  <a:srgbClr val="00B050"/>
                </a:solidFill>
              </a:rPr>
            </a:br>
            <a:r>
              <a:rPr lang="uk-UA" dirty="0" smtClean="0">
                <a:solidFill>
                  <a:srgbClr val="00B050"/>
                </a:solidFill>
              </a:rPr>
              <a:t>Знаю, що всього навчуся!”</a:t>
            </a:r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1026" name="Picture 2" descr="C:\Users\User\Desktop\Урок\7108_html_m648ed0e9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2786058"/>
            <a:ext cx="6300816" cy="37258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8202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3074" name="Picture 2" descr="C:\Users\User\Desktop\Урок\images (4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00174"/>
            <a:ext cx="7786742" cy="48577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1285884"/>
          </a:xfrm>
        </p:spPr>
        <p:txBody>
          <a:bodyPr>
            <a:normAutofit fontScale="90000"/>
          </a:bodyPr>
          <a:lstStyle/>
          <a:p>
            <a:r>
              <a:rPr lang="uk-UA" sz="3600" dirty="0" smtClean="0"/>
              <a:t>Розташуй числа від меншого до більшого</a:t>
            </a:r>
            <a:r>
              <a:rPr lang="uk-UA" dirty="0" smtClean="0"/>
              <a:t> 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20" y="1714488"/>
          <a:ext cx="822960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/>
                <a:gridCol w="1645920"/>
                <a:gridCol w="1645920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r>
                        <a:rPr lang="uk-UA" dirty="0" smtClean="0">
                          <a:solidFill>
                            <a:schemeClr val="tx1"/>
                          </a:solidFill>
                        </a:rPr>
                        <a:t>              </a:t>
                      </a:r>
                      <a:r>
                        <a:rPr lang="uk-UA" sz="32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             </a:t>
                      </a:r>
                      <a:r>
                        <a:rPr lang="uk-UA" sz="32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               </a:t>
                      </a:r>
                      <a:r>
                        <a:rPr lang="uk-UA" sz="320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             </a:t>
                      </a:r>
                      <a:r>
                        <a:rPr lang="uk-UA" sz="32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             </a:t>
                      </a:r>
                      <a:r>
                        <a:rPr lang="uk-UA" sz="32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3074" name="Picture 2" descr="C:\Users\User\Desktop\Урок\119675424_large_0_102f4b_6516990b_X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1" y="2143116"/>
            <a:ext cx="4643469" cy="46196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54230"/>
          </a:xfrm>
        </p:spPr>
        <p:txBody>
          <a:bodyPr>
            <a:normAutofit/>
          </a:bodyPr>
          <a:lstStyle/>
          <a:p>
            <a:r>
              <a:rPr lang="uk-UA" sz="3600" dirty="0" smtClean="0"/>
              <a:t>Перевір себе</a:t>
            </a:r>
            <a:endParaRPr lang="ru-RU" sz="36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20" y="1600200"/>
          <a:ext cx="8215371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9551"/>
                <a:gridCol w="1698955"/>
                <a:gridCol w="1698955"/>
                <a:gridCol w="1698955"/>
                <a:gridCol w="1698955"/>
              </a:tblGrid>
              <a:tr h="370840">
                <a:tc>
                  <a:txBody>
                    <a:bodyPr/>
                    <a:lstStyle/>
                    <a:p>
                      <a:r>
                        <a:rPr lang="uk-UA" dirty="0" smtClean="0"/>
                        <a:t>              </a:t>
                      </a:r>
                      <a:r>
                        <a:rPr lang="uk-UA" sz="32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               </a:t>
                      </a:r>
                      <a:r>
                        <a:rPr lang="uk-UA" sz="32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              </a:t>
                      </a:r>
                      <a:r>
                        <a:rPr lang="uk-UA" sz="32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             </a:t>
                      </a:r>
                      <a:r>
                        <a:rPr lang="uk-UA" sz="3200" dirty="0" smtClean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dirty="0" smtClean="0"/>
                        <a:t>             </a:t>
                      </a:r>
                      <a:r>
                        <a:rPr lang="uk-UA" sz="3200" dirty="0" smtClean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ru-RU" dirty="0"/>
                    </a:p>
                  </a:txBody>
                  <a:tcP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4098" name="Picture 2" descr="C:\Users\User\Desktop\Урок\119675424_large_0_102f4b_6516990b_X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5643570" y="2143116"/>
            <a:ext cx="2786082" cy="46196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3116"/>
            <a:ext cx="3929090" cy="3643338"/>
          </a:xfrm>
        </p:spPr>
        <p:txBody>
          <a:bodyPr>
            <a:normAutofit/>
          </a:bodyPr>
          <a:lstStyle/>
          <a:p>
            <a:r>
              <a:rPr lang="uk-UA" sz="3200" dirty="0" smtClean="0">
                <a:solidFill>
                  <a:srgbClr val="002060"/>
                </a:solidFill>
              </a:rPr>
              <a:t>0 .. 8             5 .. 7 ..</a:t>
            </a:r>
            <a:br>
              <a:rPr lang="uk-UA" sz="3200" dirty="0" smtClean="0">
                <a:solidFill>
                  <a:srgbClr val="002060"/>
                </a:solidFill>
              </a:rPr>
            </a:br>
            <a:r>
              <a:rPr lang="uk-UA" sz="3200" dirty="0" smtClean="0">
                <a:solidFill>
                  <a:srgbClr val="002060"/>
                </a:solidFill>
              </a:rPr>
              <a:t>   6 .. 8             8 .. 6 .. 4</a:t>
            </a:r>
            <a:br>
              <a:rPr lang="uk-UA" sz="3200" dirty="0" smtClean="0">
                <a:solidFill>
                  <a:srgbClr val="002060"/>
                </a:solidFill>
              </a:rPr>
            </a:br>
            <a:r>
              <a:rPr lang="uk-UA" sz="3200" dirty="0" smtClean="0">
                <a:solidFill>
                  <a:srgbClr val="002060"/>
                </a:solidFill>
              </a:rPr>
              <a:t>.. 7 ..</a:t>
            </a:r>
            <a:br>
              <a:rPr lang="uk-UA" sz="3200" dirty="0" smtClean="0">
                <a:solidFill>
                  <a:srgbClr val="002060"/>
                </a:solidFill>
              </a:rPr>
            </a:br>
            <a:r>
              <a:rPr lang="uk-UA" sz="3200" dirty="0" smtClean="0">
                <a:solidFill>
                  <a:srgbClr val="002060"/>
                </a:solidFill>
              </a:rPr>
              <a:t>5 .. 7</a:t>
            </a:r>
            <a:br>
              <a:rPr lang="uk-UA" sz="3200" dirty="0" smtClean="0">
                <a:solidFill>
                  <a:srgbClr val="002060"/>
                </a:solidFill>
              </a:rPr>
            </a:br>
            <a:r>
              <a:rPr lang="uk-UA" sz="3200" dirty="0" smtClean="0">
                <a:solidFill>
                  <a:srgbClr val="002060"/>
                </a:solidFill>
              </a:rPr>
              <a:t>7 .. ..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4" name="Содержимое 3" descr="Картинки по запросу аниме анимашки герои мультфильмов для презентаций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6248" y="1714489"/>
            <a:ext cx="4071966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571604" y="1285860"/>
            <a:ext cx="5572164" cy="42862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dirty="0" smtClean="0"/>
              <a:t>Які числа загубилися?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643050"/>
            <a:ext cx="8229600" cy="92868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8</a:t>
            </a:r>
            <a:r>
              <a:rPr lang="en-US" dirty="0" smtClean="0"/>
              <a:t>&gt;</a:t>
            </a:r>
            <a:r>
              <a:rPr lang="ru-RU" dirty="0" smtClean="0"/>
              <a:t>2</a:t>
            </a:r>
            <a:r>
              <a:rPr lang="en-US" dirty="0" smtClean="0"/>
              <a:t>			</a:t>
            </a:r>
            <a:r>
              <a:rPr lang="ru-RU" dirty="0" smtClean="0"/>
              <a:t>8</a:t>
            </a:r>
            <a:r>
              <a:rPr lang="en-US" dirty="0" smtClean="0"/>
              <a:t>&gt;5			6&lt;7</a:t>
            </a:r>
            <a:br>
              <a:rPr lang="en-US" dirty="0" smtClean="0"/>
            </a:br>
            <a:r>
              <a:rPr lang="ru-RU" dirty="0" smtClean="0"/>
              <a:t>6</a:t>
            </a:r>
            <a:r>
              <a:rPr lang="en-US" dirty="0" smtClean="0"/>
              <a:t>&gt;</a:t>
            </a:r>
            <a:r>
              <a:rPr lang="ru-RU" dirty="0" smtClean="0"/>
              <a:t>8</a:t>
            </a:r>
            <a:r>
              <a:rPr lang="en-US" dirty="0" smtClean="0"/>
              <a:t>			8=8			8=4</a:t>
            </a:r>
            <a:endParaRPr lang="ru-RU" dirty="0"/>
          </a:p>
        </p:txBody>
      </p:sp>
      <p:pic>
        <p:nvPicPr>
          <p:cNvPr id="4" name="Содержимое 3" descr="Картинки по запросу аниме анимашки герои мультфильмов для презентаций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2357430"/>
            <a:ext cx="7429552" cy="4152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714480" y="1071546"/>
            <a:ext cx="5429288" cy="42862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200" dirty="0" smtClean="0"/>
              <a:t>Знайди помилку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1250</TotalTime>
  <Words>175</Words>
  <Application>Microsoft Office PowerPoint</Application>
  <PresentationFormat>Экран (4:3)</PresentationFormat>
  <Paragraphs>97</Paragraphs>
  <Slides>31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Презентація  до відкритого уроку у 1-му класі з предмета математика за темою «Додавання в межах 8»                                  Вчитель: Л.М. Кривошлик</vt:lpstr>
      <vt:lpstr>Додавання в межах 8 </vt:lpstr>
      <vt:lpstr>Мета: - продовжити знайомство з сутністю арифметичної дії додавання, вчити складати приклади за зразком;  -розвивати вміння орієнтуватися в способах виконання практичних завдань, фіксуюче та супроводжуюче мовлення, логічне мислення, пам’ять; - виховувати інтерес до математики, поважне ставлення до відповідей товаришів.</vt:lpstr>
      <vt:lpstr>Девіз: “Труднощів я не боюся! Знаю, що всього навчуся!”</vt:lpstr>
      <vt:lpstr> </vt:lpstr>
      <vt:lpstr>Розташуй числа від меншого до більшого </vt:lpstr>
      <vt:lpstr>Перевір себе</vt:lpstr>
      <vt:lpstr>0 .. 8             5 .. 7 ..    6 .. 8             8 .. 6 .. 4 .. 7 .. 5 .. 7 7 .. ..</vt:lpstr>
      <vt:lpstr>8&gt;2   8&gt;5   6&lt;7 6&gt;8   8=8   8=4</vt:lpstr>
      <vt:lpstr> </vt:lpstr>
      <vt:lpstr>Гра “Засели будиночки”</vt:lpstr>
      <vt:lpstr>Слайд 12</vt:lpstr>
      <vt:lpstr>Слайд 13</vt:lpstr>
      <vt:lpstr>Слайд 14</vt:lpstr>
      <vt:lpstr>Слайд 15</vt:lpstr>
      <vt:lpstr>Слайд 16</vt:lpstr>
      <vt:lpstr>7</vt:lpstr>
      <vt:lpstr>Слайд 18</vt:lpstr>
      <vt:lpstr>7+1=8      1+7=8 6+2=8      2+6=8   5+3=8  4+4=8</vt:lpstr>
      <vt:lpstr> </vt:lpstr>
      <vt:lpstr>Гра “На рибалці з котом Леопольдом”</vt:lpstr>
      <vt:lpstr>Слайд 22</vt:lpstr>
      <vt:lpstr>Слайд 23</vt:lpstr>
      <vt:lpstr>Слайд 24</vt:lpstr>
      <vt:lpstr> </vt:lpstr>
      <vt:lpstr> </vt:lpstr>
      <vt:lpstr>Слайд 27</vt:lpstr>
      <vt:lpstr> </vt:lpstr>
      <vt:lpstr> </vt:lpstr>
      <vt:lpstr>Продовжи речення:  «Я навчився…»     «Я зрозумів…»  «Мені сподобалося…»</vt:lpstr>
      <vt:lpstr>Дякуємо!  До нових зустрічей!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150</cp:revision>
  <dcterms:created xsi:type="dcterms:W3CDTF">2014-07-23T13:48:54Z</dcterms:created>
  <dcterms:modified xsi:type="dcterms:W3CDTF">2017-05-25T19:47:46Z</dcterms:modified>
</cp:coreProperties>
</file>