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0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3" r:id="rId20"/>
    <p:sldId id="274" r:id="rId21"/>
    <p:sldId id="275" r:id="rId22"/>
    <p:sldId id="276" r:id="rId23"/>
    <p:sldId id="277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00" y="0"/>
            <a:ext cx="91681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632848" cy="568863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182880" indent="0" algn="ctr">
              <a:buNone/>
            </a:pPr>
            <a: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  <a:t>Презентація</a:t>
            </a:r>
            <a:b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  <a:t>до відкритого уроку </a:t>
            </a:r>
            <a:b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  <a:t>з </a:t>
            </a:r>
            <a: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  <a:t>літературного </a:t>
            </a:r>
            <a: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  <a:t>читання у 4-Б класі за темою «Ірина </a:t>
            </a:r>
            <a:r>
              <a:rPr lang="uk-UA" sz="4600" dirty="0" err="1" smtClean="0">
                <a:solidFill>
                  <a:schemeClr val="accent1">
                    <a:lumMod val="50000"/>
                  </a:schemeClr>
                </a:solidFill>
              </a:rPr>
              <a:t>Хоменко</a:t>
            </a:r>
            <a: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  <a:t> «Синичка</a:t>
            </a:r>
            <a: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b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4600" dirty="0" smtClean="0">
                <a:solidFill>
                  <a:schemeClr val="accent1">
                    <a:lumMod val="50000"/>
                  </a:schemeClr>
                </a:solidFill>
              </a:rPr>
              <a:t>                </a:t>
            </a: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</a:rPr>
              <a:t>вчитель: </a:t>
            </a: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</a:rPr>
              <a:t>Копійка Л.П.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36" y="5013176"/>
            <a:ext cx="2695770" cy="16844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72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Лена\Desktop\gif_big_132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32656"/>
            <a:ext cx="8385931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72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44824"/>
            <a:ext cx="7704856" cy="2376264"/>
          </a:xfrm>
        </p:spPr>
        <p:txBody>
          <a:bodyPr/>
          <a:lstStyle/>
          <a:p>
            <a:pPr marL="0" indent="0">
              <a:buNone/>
            </a:pPr>
            <a:r>
              <a:rPr lang="uk-UA" sz="6000" dirty="0" smtClean="0"/>
              <a:t>Словникова робота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068862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908720"/>
            <a:ext cx="7550224" cy="4606448"/>
          </a:xfrm>
        </p:spPr>
        <p:txBody>
          <a:bodyPr/>
          <a:lstStyle/>
          <a:p>
            <a:pPr marL="0" indent="0" algn="l">
              <a:buNone/>
            </a:pP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Торбинка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276872"/>
            <a:ext cx="4543425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46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uk-UA" dirty="0" smtClean="0"/>
              <a:t>Краватка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00" y="1052736"/>
            <a:ext cx="4314056" cy="431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771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uk-UA" dirty="0" smtClean="0"/>
              <a:t>Завесніло</a:t>
            </a:r>
            <a:endParaRPr lang="ru-RU" dirty="0"/>
          </a:p>
        </p:txBody>
      </p:sp>
      <p:pic>
        <p:nvPicPr>
          <p:cNvPr id="11267" name="Picture 3" descr="C:\Users\Лена\Desktop\562655_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2425"/>
            <a:ext cx="7228408" cy="482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08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Лена\Desktop\0_9367d_d04390d2_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5400600" cy="487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6830145" cy="100811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ФІЗКУЛЬТХВИЛИНКА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111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артинки по запросу животніе в лесу зим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74371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17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Лена\Desktop\3193637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004"/>
            <a:ext cx="8136904" cy="610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26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Картинки по запросу сорока зим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31" y="260648"/>
            <a:ext cx="8572500" cy="5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95536" y="476672"/>
            <a:ext cx="7992888" cy="137312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uk-UA" smtClean="0"/>
              <a:t>Гра « Впізнай пташку»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61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5881"/>
            <a:ext cx="612068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62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604448" cy="5256584"/>
          </a:xfrm>
        </p:spPr>
        <p:txBody>
          <a:bodyPr/>
          <a:lstStyle/>
          <a:p>
            <a:pPr marL="0" indent="0" algn="l">
              <a:buNone/>
            </a:pPr>
            <a:r>
              <a:rPr lang="uk-UA" sz="3600" dirty="0" smtClean="0"/>
              <a:t>Мета: </a:t>
            </a:r>
            <a:br>
              <a:rPr lang="uk-UA" sz="3600" dirty="0" smtClean="0"/>
            </a:br>
            <a:r>
              <a:rPr lang="uk-UA" sz="3600" dirty="0" smtClean="0"/>
              <a:t>- розширити </a:t>
            </a:r>
            <a:r>
              <a:rPr lang="uk-UA" sz="3600" dirty="0" smtClean="0"/>
              <a:t>і уточнити знання учнів про життя птахів взимку;</a:t>
            </a:r>
            <a:br>
              <a:rPr lang="uk-UA" sz="3600" dirty="0" smtClean="0"/>
            </a:br>
            <a:r>
              <a:rPr lang="uk-UA" sz="3600" dirty="0" smtClean="0"/>
              <a:t>- вдосконалити </a:t>
            </a:r>
            <a:r>
              <a:rPr lang="uk-UA" sz="3600" dirty="0" smtClean="0"/>
              <a:t>навички свідомого виразного читання;</a:t>
            </a:r>
            <a:br>
              <a:rPr lang="uk-UA" sz="3600" dirty="0" smtClean="0"/>
            </a:br>
            <a:r>
              <a:rPr lang="uk-UA" sz="3600" dirty="0" err="1" smtClean="0"/>
              <a:t>-розвивати</a:t>
            </a:r>
            <a:r>
              <a:rPr lang="uk-UA" sz="3600" dirty="0" smtClean="0"/>
              <a:t> </a:t>
            </a:r>
            <a:r>
              <a:rPr lang="uk-UA" sz="3600" dirty="0" smtClean="0"/>
              <a:t>пам’ять, мислення, зв'язне мовлення, спостережливість;</a:t>
            </a:r>
            <a:br>
              <a:rPr lang="uk-UA" sz="3600" dirty="0" smtClean="0"/>
            </a:br>
            <a:r>
              <a:rPr lang="uk-UA" sz="3600" dirty="0" smtClean="0"/>
              <a:t>виховувати любов до природи.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9471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623888"/>
            <a:ext cx="7677150" cy="561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1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42" y="404663"/>
            <a:ext cx="7882374" cy="565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789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25" y="260648"/>
            <a:ext cx="8012628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33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Картинки по запросу голу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голуб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4" y="419612"/>
            <a:ext cx="7775650" cy="617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77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878497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2948" y="980728"/>
            <a:ext cx="78969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b="1" dirty="0">
                <a:solidFill>
                  <a:srgbClr val="5ECCF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ea typeface="+mj-ea"/>
                <a:cs typeface="+mj-cs"/>
              </a:rPr>
              <a:t>БЕРЕЖІТЬ ПТАХІВ!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899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Лена\Desktop\lyubit-chita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936" y="188640"/>
            <a:ext cx="7143750" cy="633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85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ена\Desktop\1323358129330018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8263"/>
            <a:ext cx="8208912" cy="597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27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1500"/>
            <a:ext cx="8136904" cy="598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349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24744"/>
            <a:ext cx="5904656" cy="4782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89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7200800" cy="5515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58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Лена\Desktop\80657158_zima_1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92" y="332656"/>
            <a:ext cx="8483202" cy="601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64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Лена\Desktop\270_montazh_okon_zimo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22" y="281682"/>
            <a:ext cx="8499350" cy="624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48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99</TotalTime>
  <Words>16</Words>
  <Application>Microsoft Office PowerPoint</Application>
  <PresentationFormat>Экран (4:3)</PresentationFormat>
  <Paragraphs>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Воздушный поток</vt:lpstr>
      <vt:lpstr>Презентація до відкритого уроку  з літературного читання у 4-Б класі за темою «Ірина Хоменко «Синичка»                  вчитель: Копійка Л.П.</vt:lpstr>
      <vt:lpstr>Мета:  - розширити і уточнити знання учнів про життя птахів взимку; - вдосконалити навички свідомого виразного читання; -розвивати пам’ять, мислення, зв'язне мовлення, спостережливість; виховувати любов до природи.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Словникова робота </vt:lpstr>
      <vt:lpstr> Торбинка  </vt:lpstr>
      <vt:lpstr>Краватка</vt:lpstr>
      <vt:lpstr>Завесніло</vt:lpstr>
      <vt:lpstr>ФІЗКУЛЬТХВИЛИНКА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Ірина Хоменко  «Синичка»</dc:title>
  <cp:lastModifiedBy>Лена</cp:lastModifiedBy>
  <cp:revision>12</cp:revision>
  <dcterms:modified xsi:type="dcterms:W3CDTF">2017-04-21T10:54:59Z</dcterms:modified>
</cp:coreProperties>
</file>