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handoutMasterIdLst>
    <p:handoutMasterId r:id="rId37"/>
  </p:handoutMasterIdLst>
  <p:sldIdLst>
    <p:sldId id="256" r:id="rId2"/>
    <p:sldId id="289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3" d="100"/>
          <a:sy n="53" d="100"/>
        </p:scale>
        <p:origin x="-996" y="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5760" cy="456839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1"/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1400"/>
            </a:pPr>
            <a:endParaRPr lang="uk-UA" sz="1400" b="0" i="0" u="none" strike="noStrike" baseline="0">
              <a:ln>
                <a:noFill/>
              </a:ln>
              <a:solidFill>
                <a:srgbClr val="000000"/>
              </a:solidFill>
              <a:latin typeface="Arial" pitchFamily="18"/>
              <a:ea typeface="Arial" pitchFamily="2"/>
              <a:cs typeface="Arial" pitchFamily="2"/>
            </a:endParaRPr>
          </a:p>
        </p:txBody>
      </p:sp>
      <p:sp>
        <p:nvSpPr>
          <p:cNvPr id="3" name="Дата 2"/>
          <p:cNvSpPr txBox="1">
            <a:spLocks noGrp="1"/>
          </p:cNvSpPr>
          <p:nvPr>
            <p:ph type="dt" sz="quarter" idx="1"/>
          </p:nvPr>
        </p:nvSpPr>
        <p:spPr>
          <a:xfrm>
            <a:off x="3881880" y="0"/>
            <a:ext cx="2975760" cy="456839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1"/>
          <a:lstStyle/>
          <a:p>
            <a:pPr marL="0" marR="0" lvl="0" indent="0" algn="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1400"/>
            </a:pPr>
            <a:endParaRPr lang="uk-UA" sz="1400" b="0" i="0" u="none" strike="noStrike" baseline="0">
              <a:ln>
                <a:noFill/>
              </a:ln>
              <a:solidFill>
                <a:srgbClr val="000000"/>
              </a:solidFill>
              <a:latin typeface="Arial" pitchFamily="18"/>
              <a:ea typeface="Arial" pitchFamily="2"/>
              <a:cs typeface="Arial" pitchFamily="2"/>
            </a:endParaRPr>
          </a:p>
        </p:txBody>
      </p:sp>
      <p:sp>
        <p:nvSpPr>
          <p:cNvPr id="4" name="Нижний колонтитул 3"/>
          <p:cNvSpPr txBox="1">
            <a:spLocks noGrp="1"/>
          </p:cNvSpPr>
          <p:nvPr>
            <p:ph type="ftr" sz="quarter" idx="2"/>
          </p:nvPr>
        </p:nvSpPr>
        <p:spPr>
          <a:xfrm>
            <a:off x="0" y="8686800"/>
            <a:ext cx="2975760" cy="456839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1"/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1400"/>
            </a:pPr>
            <a:endParaRPr lang="uk-UA" sz="1400" b="0" i="0" u="none" strike="noStrike" baseline="0">
              <a:ln>
                <a:noFill/>
              </a:ln>
              <a:solidFill>
                <a:srgbClr val="000000"/>
              </a:solidFill>
              <a:latin typeface="Arial" pitchFamily="18"/>
              <a:ea typeface="Arial" pitchFamily="2"/>
              <a:cs typeface="Arial" pitchFamily="2"/>
            </a:endParaRPr>
          </a:p>
        </p:txBody>
      </p:sp>
      <p:sp>
        <p:nvSpPr>
          <p:cNvPr id="5" name="Номер слайда 4"/>
          <p:cNvSpPr txBox="1">
            <a:spLocks noGrp="1"/>
          </p:cNvSpPr>
          <p:nvPr>
            <p:ph type="sldNum" sz="quarter" idx="3"/>
          </p:nvPr>
        </p:nvSpPr>
        <p:spPr>
          <a:xfrm>
            <a:off x="3881880" y="8686800"/>
            <a:ext cx="2975760" cy="456839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1"/>
          <a:lstStyle/>
          <a:p>
            <a:pPr marL="0" marR="0" lvl="0" indent="0" algn="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1400"/>
            </a:pPr>
            <a:fld id="{F4EDEF58-EF52-451B-9C9E-10F2894D002F}" type="slidenum">
              <a:t>‹#›</a:t>
            </a:fld>
            <a:endParaRPr lang="uk-UA" sz="1400" b="0" i="0" u="none" strike="noStrike" baseline="0">
              <a:ln>
                <a:noFill/>
              </a:ln>
              <a:solidFill>
                <a:srgbClr val="000000"/>
              </a:solidFill>
              <a:latin typeface="Arial" pitchFamily="18"/>
              <a:ea typeface="Arial" pitchFamily="2"/>
              <a:cs typeface="Ari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34798509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 idx="2"/>
          </p:nvPr>
        </p:nvSpPr>
        <p:spPr>
          <a:xfrm>
            <a:off x="0" y="694800"/>
            <a:ext cx="0" cy="0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3"/>
          </p:nvPr>
        </p:nvSpPr>
        <p:spPr>
          <a:xfrm>
            <a:off x="685799" y="4343400"/>
            <a:ext cx="5486040" cy="411444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Calibri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Calibri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Calibri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Calibri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Calibri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Calibri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Calibri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Calibri" pitchFamily="34"/>
              <a:buChar char="•"/>
            </a:lvl9pPr>
          </a:lstStyle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27665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indent="0" algn="l" rtl="0" hangingPunct="1">
      <a:lnSpc>
        <a:spcPct val="100000"/>
      </a:lnSpc>
      <a:spcBef>
        <a:spcPts val="448"/>
      </a:spcBef>
      <a:spcAft>
        <a:spcPts val="0"/>
      </a:spcAft>
      <a:tabLst>
        <a:tab pos="0" algn="l"/>
        <a:tab pos="914400" algn="l"/>
        <a:tab pos="1828800" algn="l"/>
        <a:tab pos="2743199" algn="l"/>
        <a:tab pos="3657600" algn="l"/>
        <a:tab pos="4572000" algn="l"/>
        <a:tab pos="5486399" algn="l"/>
        <a:tab pos="6400799" algn="l"/>
        <a:tab pos="7315200" algn="l"/>
        <a:tab pos="8229600" algn="l"/>
        <a:tab pos="9144000" algn="l"/>
        <a:tab pos="10058400" algn="l"/>
      </a:tabLst>
      <a:defRPr lang="uk-UA" sz="1200" b="0" i="0" u="none" strike="noStrike" baseline="0">
        <a:ln>
          <a:noFill/>
        </a:ln>
        <a:solidFill>
          <a:srgbClr val="000000"/>
        </a:solidFill>
        <a:latin typeface="Calibri" pitchFamily="34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588" y="0"/>
            <a:ext cx="0" cy="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Calibri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Calibri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Calibri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Calibri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Calibri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Calibri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Calibri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Calibri" pitchFamily="34"/>
              <a:buChar char="•"/>
            </a:lvl9pPr>
          </a:lstStyle>
          <a:p>
            <a:endParaRPr lang="uk-UA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43080" y="694800"/>
            <a:ext cx="2571120" cy="3428639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800"/>
          </a:xfrm>
        </p:spPr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Calibri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Calibri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Calibri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Calibri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Calibri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Calibri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Calibri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Calibri" pitchFamily="34"/>
              <a:buChar char="•"/>
            </a:lvl9pPr>
          </a:lstStyle>
          <a:p>
            <a:endParaRPr lang="uk-UA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4588" y="695325"/>
            <a:ext cx="4568825" cy="3427413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800"/>
          </a:xfrm>
        </p:spPr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Calibri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Calibri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Calibri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Calibri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Calibri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Calibri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Calibri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Calibri" pitchFamily="34"/>
              <a:buChar char="•"/>
            </a:lvl9pPr>
          </a:lstStyle>
          <a:p>
            <a:endParaRPr lang="uk-UA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43080" y="694800"/>
            <a:ext cx="2571120" cy="3428639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800"/>
          </a:xfrm>
        </p:spPr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Calibri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Calibri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Calibri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Calibri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Calibri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Calibri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Calibri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Calibri" pitchFamily="34"/>
              <a:buChar char="•"/>
            </a:lvl9pPr>
          </a:lstStyle>
          <a:p>
            <a:endParaRPr lang="uk-UA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43080" y="694800"/>
            <a:ext cx="2571120" cy="3428639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800"/>
          </a:xfrm>
        </p:spPr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Calibri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Calibri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Calibri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Calibri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Calibri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Calibri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Calibri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Calibri" pitchFamily="34"/>
              <a:buChar char="•"/>
            </a:lvl9pPr>
          </a:lstStyle>
          <a:p>
            <a:endParaRPr lang="uk-UA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4588" y="695325"/>
            <a:ext cx="4568825" cy="3427413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800"/>
          </a:xfrm>
        </p:spPr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Calibri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Calibri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Calibri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Calibri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Calibri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Calibri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Calibri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Calibri" pitchFamily="34"/>
              <a:buChar char="•"/>
            </a:lvl9pPr>
          </a:lstStyle>
          <a:p>
            <a:endParaRPr lang="uk-UA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43080" y="694800"/>
            <a:ext cx="2571120" cy="3428639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800"/>
          </a:xfrm>
        </p:spPr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Calibri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Calibri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Calibri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Calibri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Calibri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Calibri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Calibri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Calibri" pitchFamily="34"/>
              <a:buChar char="•"/>
            </a:lvl9pPr>
          </a:lstStyle>
          <a:p>
            <a:endParaRPr lang="uk-UA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43080" y="694800"/>
            <a:ext cx="2571120" cy="3428639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800"/>
          </a:xfrm>
        </p:spPr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Calibri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Calibri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Calibri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Calibri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Calibri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Calibri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Calibri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Calibri" pitchFamily="34"/>
              <a:buChar char="•"/>
            </a:lvl9pPr>
          </a:lstStyle>
          <a:p>
            <a:endParaRPr lang="uk-UA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43080" y="694800"/>
            <a:ext cx="2571120" cy="3428639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800"/>
          </a:xfrm>
        </p:spPr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Calibri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Calibri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Calibri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Calibri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Calibri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Calibri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Calibri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Calibri" pitchFamily="34"/>
              <a:buChar char="•"/>
            </a:lvl9pPr>
          </a:lstStyle>
          <a:p>
            <a:endParaRPr lang="uk-UA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43080" y="694800"/>
            <a:ext cx="2571120" cy="3428639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800"/>
          </a:xfrm>
        </p:spPr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Calibri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Calibri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Calibri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Calibri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Calibri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Calibri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Calibri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Calibri" pitchFamily="34"/>
              <a:buChar char="•"/>
            </a:lvl9pPr>
          </a:lstStyle>
          <a:p>
            <a:endParaRPr lang="uk-UA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43080" y="694800"/>
            <a:ext cx="2571120" cy="3428639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800"/>
          </a:xfrm>
        </p:spPr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Calibri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Calibri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Calibri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Calibri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Calibri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Calibri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Calibri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Calibri" pitchFamily="34"/>
              <a:buChar char="•"/>
            </a:lvl9pPr>
          </a:lstStyle>
          <a:p>
            <a:endParaRPr lang="uk-U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43080" y="694800"/>
            <a:ext cx="2571120" cy="3428639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800"/>
          </a:xfrm>
        </p:spPr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Calibri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Calibri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Calibri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Calibri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Calibri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Calibri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Calibri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Calibri" pitchFamily="34"/>
              <a:buChar char="•"/>
            </a:lvl9pPr>
          </a:lstStyle>
          <a:p>
            <a:endParaRPr lang="uk-UA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43080" y="694800"/>
            <a:ext cx="2571120" cy="3428639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800"/>
          </a:xfrm>
        </p:spPr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Calibri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Calibri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Calibri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Calibri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Calibri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Calibri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Calibri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Calibri" pitchFamily="34"/>
              <a:buChar char="•"/>
            </a:lvl9pPr>
          </a:lstStyle>
          <a:p>
            <a:endParaRPr lang="uk-UA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43080" y="694800"/>
            <a:ext cx="2571120" cy="3428639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800"/>
          </a:xfrm>
        </p:spPr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Calibri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Calibri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Calibri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Calibri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Calibri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Calibri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Calibri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Calibri" pitchFamily="34"/>
              <a:buChar char="•"/>
            </a:lvl9pPr>
          </a:lstStyle>
          <a:p>
            <a:endParaRPr lang="uk-UA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43080" y="694800"/>
            <a:ext cx="2571120" cy="3428639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800"/>
          </a:xfrm>
        </p:spPr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Calibri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Calibri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Calibri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Calibri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Calibri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Calibri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Calibri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Calibri" pitchFamily="34"/>
              <a:buChar char="•"/>
            </a:lvl9pPr>
          </a:lstStyle>
          <a:p>
            <a:endParaRPr lang="uk-UA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43080" y="694800"/>
            <a:ext cx="2571120" cy="3428639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800"/>
          </a:xfrm>
        </p:spPr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Calibri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Calibri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Calibri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Calibri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Calibri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Calibri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Calibri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Calibri" pitchFamily="34"/>
              <a:buChar char="•"/>
            </a:lvl9pPr>
          </a:lstStyle>
          <a:p>
            <a:endParaRPr lang="uk-UA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43080" y="694800"/>
            <a:ext cx="2571120" cy="3428639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800"/>
          </a:xfrm>
        </p:spPr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Calibri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Calibri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Calibri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Calibri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Calibri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Calibri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Calibri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Calibri" pitchFamily="34"/>
              <a:buChar char="•"/>
            </a:lvl9pPr>
          </a:lstStyle>
          <a:p>
            <a:endParaRPr lang="uk-UA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43080" y="694800"/>
            <a:ext cx="2571120" cy="3428639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800"/>
          </a:xfrm>
        </p:spPr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Calibri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Calibri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Calibri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Calibri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Calibri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Calibri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Calibri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Calibri" pitchFamily="34"/>
              <a:buChar char="•"/>
            </a:lvl9pPr>
          </a:lstStyle>
          <a:p>
            <a:endParaRPr lang="uk-UA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43080" y="694800"/>
            <a:ext cx="2571120" cy="3428639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800"/>
          </a:xfrm>
        </p:spPr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Calibri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Calibri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Calibri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Calibri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Calibri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Calibri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Calibri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Calibri" pitchFamily="34"/>
              <a:buChar char="•"/>
            </a:lvl9pPr>
          </a:lstStyle>
          <a:p>
            <a:endParaRPr lang="uk-UA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43080" y="694800"/>
            <a:ext cx="2571120" cy="3428639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800"/>
          </a:xfrm>
        </p:spPr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Calibri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Calibri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Calibri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Calibri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Calibri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Calibri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Calibri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Calibri" pitchFamily="34"/>
              <a:buChar char="•"/>
            </a:lvl9pPr>
          </a:lstStyle>
          <a:p>
            <a:endParaRPr lang="uk-UA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43080" y="694800"/>
            <a:ext cx="2571120" cy="3428639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800"/>
          </a:xfrm>
        </p:spPr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Calibri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Calibri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Calibri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Calibri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Calibri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Calibri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Calibri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Calibri" pitchFamily="34"/>
              <a:buChar char="•"/>
            </a:lvl9pPr>
          </a:lstStyle>
          <a:p>
            <a:endParaRPr lang="uk-UA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43080" y="694800"/>
            <a:ext cx="2571120" cy="3428639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800"/>
          </a:xfrm>
        </p:spPr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Calibri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Calibri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Calibri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Calibri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Calibri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Calibri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Calibri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Calibri" pitchFamily="34"/>
              <a:buChar char="•"/>
            </a:lvl9pPr>
          </a:lstStyle>
          <a:p>
            <a:endParaRPr lang="uk-UA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43080" y="694800"/>
            <a:ext cx="2571120" cy="3428639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800"/>
          </a:xfrm>
        </p:spPr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Calibri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Calibri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Calibri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Calibri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Calibri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Calibri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Calibri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Calibri" pitchFamily="34"/>
              <a:buChar char="•"/>
            </a:lvl9pPr>
          </a:lstStyle>
          <a:p>
            <a:endParaRPr lang="uk-UA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43080" y="694800"/>
            <a:ext cx="2571120" cy="3428639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800"/>
          </a:xfrm>
        </p:spPr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Calibri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Calibri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Calibri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Calibri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Calibri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Calibri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Calibri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Calibri" pitchFamily="34"/>
              <a:buChar char="•"/>
            </a:lvl9pPr>
          </a:lstStyle>
          <a:p>
            <a:endParaRPr lang="uk-UA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43080" y="694800"/>
            <a:ext cx="2571120" cy="3428639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800"/>
          </a:xfrm>
        </p:spPr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Calibri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Calibri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Calibri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Calibri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Calibri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Calibri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Calibri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Calibri" pitchFamily="34"/>
              <a:buChar char="•"/>
            </a:lvl9pPr>
          </a:lstStyle>
          <a:p>
            <a:endParaRPr lang="uk-UA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43080" y="694800"/>
            <a:ext cx="2571120" cy="3428639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800"/>
          </a:xfrm>
        </p:spPr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Calibri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Calibri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Calibri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Calibri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Calibri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Calibri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Calibri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Calibri" pitchFamily="34"/>
              <a:buChar char="•"/>
            </a:lvl9pPr>
          </a:lstStyle>
          <a:p>
            <a:endParaRPr lang="uk-UA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43080" y="694800"/>
            <a:ext cx="2571120" cy="3428639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800"/>
          </a:xfrm>
        </p:spPr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Calibri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Calibri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Calibri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Calibri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Calibri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Calibri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Calibri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Calibri" pitchFamily="34"/>
              <a:buChar char="•"/>
            </a:lvl9pPr>
          </a:lstStyle>
          <a:p>
            <a:endParaRPr lang="uk-UA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43080" y="694800"/>
            <a:ext cx="2571120" cy="3428639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800"/>
          </a:xfrm>
        </p:spPr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Calibri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Calibri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Calibri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Calibri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Calibri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Calibri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Calibri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Calibri" pitchFamily="34"/>
              <a:buChar char="•"/>
            </a:lvl9pPr>
          </a:lstStyle>
          <a:p>
            <a:endParaRPr lang="uk-UA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43080" y="694800"/>
            <a:ext cx="2571120" cy="3428639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800"/>
          </a:xfrm>
        </p:spPr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Calibri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Calibri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Calibri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Calibri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Calibri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Calibri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Calibri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Calibri" pitchFamily="34"/>
              <a:buChar char="•"/>
            </a:lvl9pPr>
          </a:lstStyle>
          <a:p>
            <a:endParaRPr lang="uk-UA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43080" y="694800"/>
            <a:ext cx="2571120" cy="3428639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800"/>
          </a:xfrm>
        </p:spPr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Calibri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Calibri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Calibri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Calibri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Calibri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Calibri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Calibri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Calibri" pitchFamily="34"/>
              <a:buChar char="•"/>
            </a:lvl9pPr>
          </a:lstStyle>
          <a:p>
            <a:endParaRPr lang="uk-UA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43080" y="694800"/>
            <a:ext cx="2571120" cy="3428639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800"/>
          </a:xfrm>
        </p:spPr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Calibri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Calibri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Calibri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Calibri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Calibri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Calibri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Calibri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Calibri" pitchFamily="34"/>
              <a:buChar char="•"/>
            </a:lvl9pPr>
          </a:lstStyle>
          <a:p>
            <a:endParaRPr lang="uk-UA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43080" y="694800"/>
            <a:ext cx="2571120" cy="3428639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800"/>
          </a:xfrm>
        </p:spPr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Calibri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Calibri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Calibri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Calibri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Calibri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Calibri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Calibri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Calibri" pitchFamily="34"/>
              <a:buChar char="•"/>
            </a:lvl9pPr>
          </a:lstStyle>
          <a:p>
            <a:endParaRPr lang="uk-UA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43080" y="694800"/>
            <a:ext cx="2571120" cy="3428639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800"/>
          </a:xfrm>
        </p:spPr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Calibri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Calibri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Calibri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Calibri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Calibri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Calibri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Calibri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Calibri" pitchFamily="34"/>
              <a:buChar char="•"/>
            </a:lvl9pPr>
          </a:lstStyle>
          <a:p>
            <a:endParaRPr lang="uk-U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5FD33AC-B134-4F8B-8054-AF1CF42206A1}" type="slidenum"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33940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3193A63-216D-4CF3-A4EB-A92E96F622DC}" type="slidenum"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15067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28588"/>
            <a:ext cx="2057400" cy="59975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28588"/>
            <a:ext cx="6019800" cy="59975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5BFFA834-7A88-4F4F-98C6-AC03DFD7CF51}" type="slidenum"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1104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F136824B-1CA3-4E55-9329-E8450B5ABD12}" type="slidenum"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06710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19E22AC-ED53-4194-A907-1AAD1F03B809}" type="slidenum"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20510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E1C2522-5D72-430A-9E38-620CB26F8F01}" type="slidenum"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87553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32F1F00A-4F92-4060-8956-48ED4492E045}" type="slidenum"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25478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2D0D66CF-7743-45DA-816B-9F4E20D960BE}" type="slidenum"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65318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58321455-95A9-43F0-95C3-3E14016D28CC}" type="slidenum"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50172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BDDC8C6-2B1C-4608-A5BA-B7C62696169F}" type="slidenum"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06315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F4F9C33-E7A9-4CD8-9974-C41C5992941C}" type="slidenum"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67918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457200" y="128880"/>
            <a:ext cx="8229600" cy="1434600"/>
          </a:xfrm>
          <a:prstGeom prst="rect">
            <a:avLst/>
          </a:prstGeom>
          <a:noFill/>
          <a:ln>
            <a:noFill/>
          </a:ln>
        </p:spPr>
        <p:txBody>
          <a:bodyPr vert="horz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</a:lstStyle>
          <a:p>
            <a:endParaRPr lang="uk-UA"/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>
            <a:noFill/>
          </a:ln>
        </p:spPr>
        <p:txBody>
          <a:bodyPr vert="horz" lIns="90000" tIns="46800" rIns="90000" bIns="46800" anchor="t" anchorCtr="0" compatLnSpc="1"/>
          <a:lstStyle>
            <a:defPPr marL="342720" marR="0" lvl="0" indent="-34272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4"/>
              <a:buNone/>
              <a:tabLst>
                <a:tab pos="571320" algn="l"/>
                <a:tab pos="1485719" algn="l"/>
                <a:tab pos="2400119" algn="l"/>
                <a:tab pos="3314519" algn="l"/>
                <a:tab pos="4228919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  <a:defRPr lang="uk-UA" sz="32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Arial" pitchFamily="2"/>
                <a:cs typeface="Arial" pitchFamily="2"/>
              </a:defRPr>
            </a:defPPr>
            <a:lvl1pPr marL="342720" marR="0" lvl="0" indent="-34272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4"/>
              <a:buChar char="•"/>
              <a:tabLst>
                <a:tab pos="571320" algn="l"/>
                <a:tab pos="1485719" algn="l"/>
                <a:tab pos="2400119" algn="l"/>
                <a:tab pos="3314519" algn="l"/>
                <a:tab pos="4228919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  <a:defRPr lang="uk-UA" sz="32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Arial" pitchFamily="2"/>
                <a:cs typeface="Arial" pitchFamily="2"/>
              </a:defRPr>
            </a:lvl1pPr>
            <a:lvl2pPr marL="742680" marR="0" lvl="1" indent="-28548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4"/>
              <a:buChar char="–"/>
              <a:tabLst>
                <a:tab pos="171360" algn="l"/>
                <a:tab pos="1085759" algn="l"/>
                <a:tab pos="2000160" algn="l"/>
                <a:tab pos="2914560" algn="l"/>
                <a:tab pos="3828959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  <a:defRPr lang="uk-UA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Arial" pitchFamily="2"/>
                <a:cs typeface="Arial" pitchFamily="2"/>
              </a:defRPr>
            </a:lvl2pPr>
            <a:lvl3pPr marL="1143000" marR="0" lvl="2" indent="-2286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4"/>
              <a:buChar char="•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  <a:tab pos="8915399" algn="l"/>
              </a:tabLst>
              <a:defRPr lang="uk-UA" sz="24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Arial" pitchFamily="2"/>
                <a:cs typeface="Arial" pitchFamily="2"/>
              </a:defRPr>
            </a:lvl3pPr>
            <a:lvl4pPr marL="1600199" marR="0" lvl="3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4"/>
              <a:buChar char="–"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799" algn="l"/>
                <a:tab pos="8458200" algn="l"/>
              </a:tabLst>
              <a:defRPr lang="uk-UA" sz="20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Arial" pitchFamily="2"/>
                <a:cs typeface="Arial" pitchFamily="2"/>
              </a:defRPr>
            </a:lvl4pPr>
            <a:lvl5pPr marL="2057400" marR="0" lvl="4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4"/>
              <a:buChar char="»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uk-UA" sz="20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Arial" pitchFamily="2"/>
                <a:cs typeface="Arial" pitchFamily="2"/>
              </a:defRPr>
            </a:lvl5pPr>
            <a:lvl6pPr marL="2057400" marR="0" lvl="5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4"/>
              <a:buChar char="»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uk-UA" sz="20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Arial" pitchFamily="2"/>
                <a:cs typeface="Arial" pitchFamily="2"/>
              </a:defRPr>
            </a:lvl6pPr>
            <a:lvl7pPr marL="2057400" marR="0" lvl="6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4"/>
              <a:buChar char="»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uk-UA" sz="20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Arial" pitchFamily="2"/>
                <a:cs typeface="Arial" pitchFamily="2"/>
              </a:defRPr>
            </a:lvl7pPr>
            <a:lvl8pPr marL="2057400" marR="0" lvl="7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4"/>
              <a:buChar char="»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uk-UA" sz="20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Arial" pitchFamily="2"/>
                <a:cs typeface="Arial" pitchFamily="2"/>
              </a:defRPr>
            </a:lvl8pPr>
            <a:lvl9pPr marL="2057400" marR="0" lvl="8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4"/>
              <a:buChar char="»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uk-UA" sz="20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Arial" pitchFamily="2"/>
                <a:cs typeface="Arial" pitchFamily="2"/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2"/>
          </p:nvPr>
        </p:nvSpPr>
        <p:spPr>
          <a:xfrm>
            <a:off x="456839" y="6244920"/>
            <a:ext cx="2133720" cy="70344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6800" rIns="90000" bIns="46800" anchor="t" anchorCtr="0" compatLnSpc="1"/>
          <a:lstStyle>
            <a:lvl1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uk-UA" sz="4000" b="0" i="0" u="none" strike="noStrike" baseline="0">
                <a:solidFill>
                  <a:srgbClr val="000000"/>
                </a:solidFill>
                <a:latin typeface="Arial" pitchFamily="18"/>
                <a:ea typeface="Arial" pitchFamily="2"/>
                <a:cs typeface="Arial" pitchFamily="2"/>
              </a:defRPr>
            </a:lvl1pPr>
          </a:lstStyle>
          <a:p>
            <a:pPr lvl="0"/>
            <a:endParaRPr lang="uk-UA"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3"/>
          </p:nvPr>
        </p:nvSpPr>
        <p:spPr>
          <a:xfrm>
            <a:off x="3124079" y="6244920"/>
            <a:ext cx="2895839" cy="70344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6800" rIns="90000" bIns="46800" anchor="t" anchorCtr="0" compatLnSpc="1"/>
          <a:lstStyle>
            <a:lvl1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uk-UA" sz="4000" b="0" i="0" u="none" strike="noStrike" baseline="0">
                <a:solidFill>
                  <a:srgbClr val="000000"/>
                </a:solidFill>
                <a:latin typeface="Arial" pitchFamily="18"/>
                <a:ea typeface="Arial" pitchFamily="2"/>
                <a:cs typeface="Arial" pitchFamily="2"/>
              </a:defRPr>
            </a:lvl1pPr>
          </a:lstStyle>
          <a:p>
            <a:pPr lvl="0"/>
            <a:endParaRPr lang="uk-UA"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4"/>
          </p:nvPr>
        </p:nvSpPr>
        <p:spPr>
          <a:xfrm>
            <a:off x="6552719" y="6244920"/>
            <a:ext cx="2133720" cy="70344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6800" rIns="90000" bIns="46800" anchor="t" anchorCtr="0" compatLnSpc="1"/>
          <a:lstStyle>
            <a:lvl1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uk-UA" sz="4000" b="0" i="0" u="none" strike="noStrike" baseline="0">
                <a:solidFill>
                  <a:srgbClr val="000000"/>
                </a:solidFill>
                <a:latin typeface="Arial" pitchFamily="18"/>
                <a:ea typeface="Arial" pitchFamily="2"/>
                <a:cs typeface="Arial" pitchFamily="2"/>
              </a:defRPr>
            </a:lvl1pPr>
          </a:lstStyle>
          <a:p>
            <a:pPr lvl="0"/>
            <a:fld id="{D45707E2-48A0-4B6F-8493-4A18B0517F42}" type="slidenum"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indent="0" algn="ctr" rtl="0" hangingPunct="0">
        <a:lnSpc>
          <a:spcPct val="100000"/>
        </a:lnSpc>
        <a:spcBef>
          <a:spcPts val="0"/>
        </a:spcBef>
        <a:spcAft>
          <a:spcPts val="0"/>
        </a:spcAft>
        <a:tabLst>
          <a:tab pos="0" algn="l"/>
          <a:tab pos="914400" algn="l"/>
          <a:tab pos="1828800" algn="l"/>
          <a:tab pos="2743199" algn="l"/>
          <a:tab pos="3657600" algn="l"/>
          <a:tab pos="4572000" algn="l"/>
          <a:tab pos="5486399" algn="l"/>
          <a:tab pos="6400799" algn="l"/>
          <a:tab pos="7315200" algn="l"/>
          <a:tab pos="8229600" algn="l"/>
          <a:tab pos="9144000" algn="l"/>
          <a:tab pos="10058400" algn="l"/>
        </a:tabLst>
        <a:defRPr lang="uk-UA" sz="4400" b="0" i="0" u="none" strike="noStrike" baseline="0">
          <a:ln>
            <a:noFill/>
          </a:ln>
          <a:solidFill>
            <a:srgbClr val="000000"/>
          </a:solidFill>
          <a:latin typeface="Arial" pitchFamily="18"/>
          <a:cs typeface="Arial" pitchFamily="2"/>
        </a:defRPr>
      </a:lvl1pPr>
    </p:titleStyle>
    <p:bodyStyle>
      <a:lvl1pPr marL="0" marR="0" indent="0" algn="l" rtl="0" hangingPunct="0">
        <a:lnSpc>
          <a:spcPct val="100000"/>
        </a:lnSpc>
        <a:spcBef>
          <a:spcPts val="799"/>
        </a:spcBef>
        <a:spcAft>
          <a:spcPts val="0"/>
        </a:spcAft>
        <a:tabLst>
          <a:tab pos="571320" algn="l"/>
          <a:tab pos="1485719" algn="l"/>
          <a:tab pos="2400119" algn="l"/>
          <a:tab pos="3314519" algn="l"/>
          <a:tab pos="4228919" algn="l"/>
          <a:tab pos="5143320" algn="l"/>
          <a:tab pos="6057720" algn="l"/>
          <a:tab pos="6972120" algn="l"/>
          <a:tab pos="7886520" algn="l"/>
          <a:tab pos="8800920" algn="l"/>
          <a:tab pos="9715320" algn="l"/>
        </a:tabLst>
        <a:defRPr lang="uk-UA" sz="3200" b="0" i="0" u="none" strike="noStrike" baseline="0">
          <a:ln>
            <a:noFill/>
          </a:ln>
          <a:solidFill>
            <a:srgbClr val="000000"/>
          </a:solidFill>
          <a:latin typeface="Arial" pitchFamily="18"/>
          <a:cs typeface="Arial" pitchFamily="2"/>
        </a:defRPr>
      </a:lvl1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3" Type="http://schemas.openxmlformats.org/officeDocument/2006/relationships/image" Target="../media/image16.jp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7" Type="http://schemas.openxmlformats.org/officeDocument/2006/relationships/image" Target="../media/image41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g"/><Relationship Id="rId5" Type="http://schemas.openxmlformats.org/officeDocument/2006/relationships/image" Target="../media/image39.jpg"/><Relationship Id="rId4" Type="http://schemas.openxmlformats.org/officeDocument/2006/relationships/image" Target="../media/image38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g"/><Relationship Id="rId5" Type="http://schemas.openxmlformats.org/officeDocument/2006/relationships/image" Target="../media/image47.jpg"/><Relationship Id="rId4" Type="http://schemas.openxmlformats.org/officeDocument/2006/relationships/image" Target="../media/image46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4320" y="0"/>
            <a:ext cx="926832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2"/>
          <p:cNvSpPr txBox="1">
            <a:spLocks noGrp="1"/>
          </p:cNvSpPr>
          <p:nvPr>
            <p:ph type="title" idx="4294967295"/>
          </p:nvPr>
        </p:nvSpPr>
        <p:spPr>
          <a:xfrm>
            <a:off x="827584" y="1124744"/>
            <a:ext cx="7416824" cy="5168488"/>
          </a:xfrm>
          <a:ln w="38100"/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/>
          <a:lstStyle>
            <a:defPPr lvl="0">
              <a:buNone/>
            </a:defPPr>
            <a:lvl1pPr lvl="0">
              <a:buNone/>
            </a:lvl1pPr>
          </a:lstStyle>
          <a:p>
            <a:pPr lvl="0"/>
            <a:r>
              <a:rPr lang="uk-UA" sz="2800" b="1" i="1" dirty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rgbClr val="0070C0"/>
                </a:solidFill>
                <a:effectLst>
                  <a:outerShdw dist="17961" dir="2700000">
                    <a:scrgbClr r="0" g="0" b="0"/>
                  </a:outerShdw>
                </a:effectLst>
                <a:latin typeface="Times New Roman" pitchFamily="18"/>
              </a:rPr>
              <a:t>Презентація </a:t>
            </a:r>
            <a:br>
              <a:rPr lang="uk-UA" sz="2800" b="1" i="1" dirty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rgbClr val="0070C0"/>
                </a:solidFill>
                <a:effectLst>
                  <a:outerShdw dist="17961" dir="2700000">
                    <a:scrgbClr r="0" g="0" b="0"/>
                  </a:outerShdw>
                </a:effectLst>
                <a:latin typeface="Times New Roman" pitchFamily="18"/>
              </a:rPr>
            </a:br>
            <a:r>
              <a:rPr lang="uk-UA" sz="2800" b="1" i="1" dirty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rgbClr val="0070C0"/>
                </a:solidFill>
                <a:effectLst>
                  <a:outerShdw dist="17961" dir="2700000">
                    <a:scrgbClr r="0" g="0" b="0"/>
                  </a:outerShdw>
                </a:effectLst>
                <a:latin typeface="Times New Roman" pitchFamily="18"/>
              </a:rPr>
              <a:t>до відкритого уроку природознавства </a:t>
            </a:r>
            <a:r>
              <a:rPr lang="uk-UA" sz="2800" b="1" i="1" dirty="0" smtClean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rgbClr val="0070C0"/>
                </a:solidFill>
                <a:effectLst>
                  <a:outerShdw dist="17961" dir="2700000">
                    <a:scrgbClr r="0" g="0" b="0"/>
                  </a:outerShdw>
                </a:effectLst>
                <a:latin typeface="Times New Roman" pitchFamily="18"/>
              </a:rPr>
              <a:t/>
            </a:r>
            <a:br>
              <a:rPr lang="uk-UA" sz="2800" b="1" i="1" dirty="0" smtClean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rgbClr val="0070C0"/>
                </a:solidFill>
                <a:effectLst>
                  <a:outerShdw dist="17961" dir="2700000">
                    <a:scrgbClr r="0" g="0" b="0"/>
                  </a:outerShdw>
                </a:effectLst>
                <a:latin typeface="Times New Roman" pitchFamily="18"/>
              </a:rPr>
            </a:br>
            <a:r>
              <a:rPr lang="uk-UA" sz="2800" b="1" i="1" dirty="0" smtClean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rgbClr val="0070C0"/>
                </a:solidFill>
                <a:effectLst>
                  <a:outerShdw dist="17961" dir="2700000">
                    <a:scrgbClr r="0" g="0" b="0"/>
                  </a:outerShdw>
                </a:effectLst>
                <a:latin typeface="Times New Roman" pitchFamily="18"/>
              </a:rPr>
              <a:t>у 3-А </a:t>
            </a:r>
            <a:r>
              <a:rPr lang="uk-UA" sz="2800" b="1" i="1" dirty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rgbClr val="0070C0"/>
                </a:solidFill>
                <a:effectLst>
                  <a:outerShdw dist="17961" dir="2700000">
                    <a:scrgbClr r="0" g="0" b="0"/>
                  </a:outerShdw>
                </a:effectLst>
                <a:latin typeface="Times New Roman" pitchFamily="18"/>
              </a:rPr>
              <a:t>класі</a:t>
            </a:r>
            <a:br>
              <a:rPr lang="uk-UA" sz="2800" b="1" i="1" dirty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rgbClr val="0070C0"/>
                </a:solidFill>
                <a:effectLst>
                  <a:outerShdw dist="17961" dir="2700000">
                    <a:scrgbClr r="0" g="0" b="0"/>
                  </a:outerShdw>
                </a:effectLst>
                <a:latin typeface="Times New Roman" pitchFamily="18"/>
              </a:rPr>
            </a:br>
            <a:r>
              <a:rPr lang="uk-UA" sz="2800" b="1" i="1" dirty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rgbClr val="0070C0"/>
                </a:solidFill>
                <a:effectLst>
                  <a:outerShdw dist="17961" dir="2700000">
                    <a:scrgbClr r="0" g="0" b="0"/>
                  </a:outerShdw>
                </a:effectLst>
                <a:latin typeface="Times New Roman" pitchFamily="18"/>
              </a:rPr>
              <a:t>на тему </a:t>
            </a:r>
            <a:br>
              <a:rPr lang="uk-UA" sz="2800" b="1" i="1" dirty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rgbClr val="0070C0"/>
                </a:solidFill>
                <a:effectLst>
                  <a:outerShdw dist="17961" dir="2700000">
                    <a:scrgbClr r="0" g="0" b="0"/>
                  </a:outerShdw>
                </a:effectLst>
                <a:latin typeface="Times New Roman" pitchFamily="18"/>
              </a:rPr>
            </a:br>
            <a:r>
              <a:rPr lang="uk-UA" sz="2800" b="1" i="1" dirty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rgbClr val="0070C0"/>
                </a:solidFill>
                <a:effectLst>
                  <a:outerShdw dist="17961" dir="2700000">
                    <a:scrgbClr r="0" g="0" b="0"/>
                  </a:outerShdw>
                </a:effectLst>
                <a:latin typeface="Times New Roman" pitchFamily="18"/>
              </a:rPr>
              <a:t>“Рослини. Користь рослин”</a:t>
            </a:r>
            <a:br>
              <a:rPr lang="uk-UA" sz="2800" b="1" i="1" dirty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rgbClr val="0070C0"/>
                </a:solidFill>
                <a:effectLst>
                  <a:outerShdw dist="17961" dir="2700000">
                    <a:scrgbClr r="0" g="0" b="0"/>
                  </a:outerShdw>
                </a:effectLst>
                <a:latin typeface="Times New Roman" pitchFamily="18"/>
              </a:rPr>
            </a:br>
            <a:r>
              <a:rPr lang="uk-UA" sz="2800" b="1" i="1" dirty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rgbClr val="0070C0"/>
                </a:solidFill>
                <a:effectLst>
                  <a:outerShdw dist="17961" dir="2700000">
                    <a:scrgbClr r="0" g="0" b="0"/>
                  </a:outerShdw>
                </a:effectLst>
                <a:latin typeface="Times New Roman" pitchFamily="18"/>
              </a:rPr>
              <a:t/>
            </a:r>
            <a:br>
              <a:rPr lang="uk-UA" sz="2800" b="1" i="1" dirty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rgbClr val="0070C0"/>
                </a:solidFill>
                <a:effectLst>
                  <a:outerShdw dist="17961" dir="2700000">
                    <a:scrgbClr r="0" g="0" b="0"/>
                  </a:outerShdw>
                </a:effectLst>
                <a:latin typeface="Times New Roman" pitchFamily="18"/>
              </a:rPr>
            </a:br>
            <a:r>
              <a:rPr lang="uk-UA" sz="2800" b="1" i="1" dirty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rgbClr val="0070C0"/>
                </a:solidFill>
                <a:effectLst>
                  <a:outerShdw dist="17961" dir="2700000">
                    <a:scrgbClr r="0" g="0" b="0"/>
                  </a:outerShdw>
                </a:effectLst>
                <a:latin typeface="Times New Roman" pitchFamily="18"/>
              </a:rPr>
              <a:t>                     Вчитель: Кохан </a:t>
            </a:r>
            <a:r>
              <a:rPr lang="uk-UA" sz="2800" b="1" i="1" dirty="0" smtClean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rgbClr val="0070C0"/>
                </a:solidFill>
                <a:effectLst>
                  <a:outerShdw dist="17961" dir="2700000">
                    <a:scrgbClr r="0" g="0" b="0"/>
                  </a:outerShdw>
                </a:effectLst>
                <a:latin typeface="Times New Roman" pitchFamily="18"/>
              </a:rPr>
              <a:t>Т.М</a:t>
            </a:r>
            <a:r>
              <a:rPr lang="uk-UA" sz="3200" b="1" i="1" dirty="0" smtClean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rgbClr val="0070C0"/>
                </a:solidFill>
                <a:effectLst>
                  <a:outerShdw dist="17961" dir="2700000">
                    <a:scrgbClr r="0" g="0" b="0"/>
                  </a:outerShdw>
                </a:effectLst>
                <a:latin typeface="Times New Roman" pitchFamily="18"/>
              </a:rPr>
              <a:t>.</a:t>
            </a:r>
            <a:r>
              <a:rPr lang="uk-UA" dirty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rgbClr val="0070C0"/>
                </a:solidFill>
                <a:effectLst>
                  <a:outerShdw dist="17961" dir="2700000">
                    <a:scrgbClr r="0" g="0" b="0"/>
                  </a:outerShdw>
                </a:effectLst>
              </a:rPr>
              <a:t/>
            </a:r>
            <a:br>
              <a:rPr lang="uk-UA" dirty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rgbClr val="0070C0"/>
                </a:solidFill>
                <a:effectLst>
                  <a:outerShdw dist="17961" dir="2700000">
                    <a:scrgbClr r="0" g="0" b="0"/>
                  </a:outerShdw>
                </a:effectLst>
              </a:rPr>
            </a:br>
            <a:endParaRPr lang="uk-UA" dirty="0">
              <a:ln>
                <a:solidFill>
                  <a:schemeClr val="tx2">
                    <a:lumMod val="75000"/>
                  </a:schemeClr>
                </a:solidFill>
              </a:ln>
              <a:solidFill>
                <a:srgbClr val="0070C0"/>
              </a:solidFill>
              <a:effectLst>
                <a:outerShdw dist="17961" dir="2700000">
                  <a:scrgbClr r="0" g="0" b="0"/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-171360"/>
            <a:ext cx="9144000" cy="70293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1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4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0" y="2636999"/>
            <a:ext cx="4286160" cy="335268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AutoShape 5"/>
          <p:cNvSpPr/>
          <p:nvPr/>
        </p:nvSpPr>
        <p:spPr>
          <a:xfrm>
            <a:off x="5292720" y="3500279"/>
            <a:ext cx="1655640" cy="60984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1600"/>
              <a:gd name="f7" fmla="val 20980"/>
              <a:gd name="f8" fmla="val 18150"/>
              <a:gd name="f9" fmla="val 10670"/>
              <a:gd name="f10" fmla="val 4770"/>
              <a:gd name="f11" fmla="val 21540"/>
              <a:gd name="f12" fmla="val 16720"/>
              <a:gd name="f13" fmla="val 10800"/>
              <a:gd name="f14" fmla="val 4840"/>
              <a:gd name="f15" fmla="val 16740"/>
              <a:gd name="f16" fmla="val 13520"/>
              <a:gd name="f17" fmla="val 20550"/>
              <a:gd name="f18" fmla="val 16160"/>
              <a:gd name="f19" fmla="val 18670"/>
              <a:gd name="f20" fmla="val 18170"/>
              <a:gd name="f21" fmla="+- 0 0 0"/>
              <a:gd name="f22" fmla="*/ f3 1 21600"/>
              <a:gd name="f23" fmla="*/ f4 1 21600"/>
              <a:gd name="f24" fmla="*/ f21 f0 1"/>
              <a:gd name="f25" fmla="*/ 3100 f22 1"/>
              <a:gd name="f26" fmla="*/ 18500 f22 1"/>
              <a:gd name="f27" fmla="*/ 18500 f23 1"/>
              <a:gd name="f28" fmla="*/ 3100 f23 1"/>
              <a:gd name="f29" fmla="*/ 10800 f22 1"/>
              <a:gd name="f30" fmla="*/ 0 f23 1"/>
              <a:gd name="f31" fmla="*/ f24 1 f2"/>
              <a:gd name="f32" fmla="*/ 0 f22 1"/>
              <a:gd name="f33" fmla="*/ 10800 f23 1"/>
              <a:gd name="f34" fmla="*/ 21600 f23 1"/>
              <a:gd name="f35" fmla="*/ 21600 f22 1"/>
              <a:gd name="f36" fmla="+- f31 0 f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6">
                <a:pos x="f29" y="f30"/>
              </a:cxn>
              <a:cxn ang="f36">
                <a:pos x="f32" y="f33"/>
              </a:cxn>
              <a:cxn ang="f36">
                <a:pos x="f29" y="f34"/>
              </a:cxn>
              <a:cxn ang="f36">
                <a:pos x="f35" y="f33"/>
              </a:cxn>
            </a:cxnLst>
            <a:rect l="f25" t="f28" r="f26" b="f27"/>
            <a:pathLst>
              <a:path w="21600" h="21600">
                <a:moveTo>
                  <a:pt x="f7" y="f8"/>
                </a:moveTo>
                <a:lnTo>
                  <a:pt x="f7" y="f6"/>
                </a:lnTo>
                <a:lnTo>
                  <a:pt x="f9" y="f6"/>
                </a:lnTo>
                <a:cubicBezTo>
                  <a:pt x="f10" y="f11"/>
                  <a:pt x="f5" y="f12"/>
                  <a:pt x="f5" y="f13"/>
                </a:cubicBezTo>
                <a:cubicBezTo>
                  <a:pt x="f5" y="f14"/>
                  <a:pt x="f14" y="f5"/>
                  <a:pt x="f13" y="f5"/>
                </a:cubicBezTo>
                <a:cubicBezTo>
                  <a:pt x="f15" y="f5"/>
                  <a:pt x="f6" y="f14"/>
                  <a:pt x="f6" y="f13"/>
                </a:cubicBezTo>
                <a:cubicBezTo>
                  <a:pt x="f6" y="f16"/>
                  <a:pt x="f17" y="f18"/>
                  <a:pt x="f19" y="f20"/>
                </a:cubicBez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0"/>
          <a:lstStyle/>
          <a:p>
            <a:pPr marL="0" marR="0" lvl="0" indent="0" rtl="0" hangingPunct="1">
              <a:buNone/>
              <a:tabLst/>
            </a:pPr>
            <a:endParaRPr lang="uk-UA" sz="2400"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5" name="AutoShape 6"/>
          <p:cNvSpPr/>
          <p:nvPr/>
        </p:nvSpPr>
        <p:spPr>
          <a:xfrm rot="6595200">
            <a:off x="5292962" y="2132987"/>
            <a:ext cx="1871640" cy="140004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1600"/>
              <a:gd name="f7" fmla="val 20980"/>
              <a:gd name="f8" fmla="val 18150"/>
              <a:gd name="f9" fmla="val 10670"/>
              <a:gd name="f10" fmla="val 4770"/>
              <a:gd name="f11" fmla="val 21540"/>
              <a:gd name="f12" fmla="val 16720"/>
              <a:gd name="f13" fmla="val 10800"/>
              <a:gd name="f14" fmla="val 4840"/>
              <a:gd name="f15" fmla="val 16740"/>
              <a:gd name="f16" fmla="val 13520"/>
              <a:gd name="f17" fmla="val 20550"/>
              <a:gd name="f18" fmla="val 16160"/>
              <a:gd name="f19" fmla="val 18670"/>
              <a:gd name="f20" fmla="val 18170"/>
              <a:gd name="f21" fmla="+- 0 0 0"/>
              <a:gd name="f22" fmla="*/ f3 1 21600"/>
              <a:gd name="f23" fmla="*/ f4 1 21600"/>
              <a:gd name="f24" fmla="*/ f21 f0 1"/>
              <a:gd name="f25" fmla="*/ 3100 f22 1"/>
              <a:gd name="f26" fmla="*/ 18500 f22 1"/>
              <a:gd name="f27" fmla="*/ 18500 f23 1"/>
              <a:gd name="f28" fmla="*/ 3100 f23 1"/>
              <a:gd name="f29" fmla="*/ 10800 f22 1"/>
              <a:gd name="f30" fmla="*/ 0 f23 1"/>
              <a:gd name="f31" fmla="*/ f24 1 f2"/>
              <a:gd name="f32" fmla="*/ 0 f22 1"/>
              <a:gd name="f33" fmla="*/ 10800 f23 1"/>
              <a:gd name="f34" fmla="*/ 21600 f23 1"/>
              <a:gd name="f35" fmla="*/ 21600 f22 1"/>
              <a:gd name="f36" fmla="+- f31 0 f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6">
                <a:pos x="f29" y="f30"/>
              </a:cxn>
              <a:cxn ang="f36">
                <a:pos x="f32" y="f33"/>
              </a:cxn>
              <a:cxn ang="f36">
                <a:pos x="f29" y="f34"/>
              </a:cxn>
              <a:cxn ang="f36">
                <a:pos x="f35" y="f33"/>
              </a:cxn>
            </a:cxnLst>
            <a:rect l="f25" t="f28" r="f26" b="f27"/>
            <a:pathLst>
              <a:path w="21600" h="21600">
                <a:moveTo>
                  <a:pt x="f7" y="f8"/>
                </a:moveTo>
                <a:lnTo>
                  <a:pt x="f7" y="f6"/>
                </a:lnTo>
                <a:lnTo>
                  <a:pt x="f9" y="f6"/>
                </a:lnTo>
                <a:cubicBezTo>
                  <a:pt x="f10" y="f11"/>
                  <a:pt x="f5" y="f12"/>
                  <a:pt x="f5" y="f13"/>
                </a:cubicBezTo>
                <a:cubicBezTo>
                  <a:pt x="f5" y="f14"/>
                  <a:pt x="f14" y="f5"/>
                  <a:pt x="f13" y="f5"/>
                </a:cubicBezTo>
                <a:cubicBezTo>
                  <a:pt x="f15" y="f5"/>
                  <a:pt x="f6" y="f14"/>
                  <a:pt x="f6" y="f13"/>
                </a:cubicBezTo>
                <a:cubicBezTo>
                  <a:pt x="f6" y="f16"/>
                  <a:pt x="f17" y="f18"/>
                  <a:pt x="f19" y="f20"/>
                </a:cubicBez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0"/>
          <a:lstStyle/>
          <a:p>
            <a:pPr marL="0" marR="0" lvl="0" indent="0" rtl="0" hangingPunct="1">
              <a:buNone/>
              <a:tabLst/>
            </a:pPr>
            <a:endParaRPr lang="uk-UA" sz="2400"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6" name="WordArt 9"/>
          <p:cNvSpPr/>
          <p:nvPr/>
        </p:nvSpPr>
        <p:spPr>
          <a:xfrm>
            <a:off x="3635279" y="1341360"/>
            <a:ext cx="4608720" cy="1897200"/>
          </a:xfrm>
          <a:prstGeom prst="rect">
            <a:avLst/>
          </a:prstGeom>
        </p:spPr>
        <p:txBody>
          <a:bodyPr vert="horz" wrap="none" lIns="90000" tIns="46800" rIns="90000" bIns="46800" fromWordArt="1" anchor="t" anchorCtr="1" compatLnSpc="0">
            <a:prstTxWarp prst="textPlain">
              <a:avLst/>
            </a:prstTxWarp>
          </a:bodyPr>
          <a:lstStyle/>
          <a:p>
            <a:pPr lvl="0" rtl="0" hangingPunct="0">
              <a:buNone/>
              <a:tabLst/>
              <a:defRPr b="0" i="0" spc="3">
                <a:latin typeface="Arial" pitchFamily="16"/>
                <a:ea typeface="Arial" pitchFamily="16"/>
                <a:cs typeface="Arial" pitchFamily="16"/>
              </a:defRPr>
            </a:pPr>
            <a:r>
              <a:rPr lang="uk-UA" sz="2400" b="0" i="0" spc="3">
                <a:ln w="9360">
                  <a:solidFill>
                    <a:srgbClr val="000000"/>
                  </a:solidFill>
                  <a:prstDash val="solid"/>
                  <a:miter/>
                </a:ln>
                <a:solidFill>
                  <a:srgbClr val="800080"/>
                </a:solidFill>
                <a:latin typeface="Arial" pitchFamily="18"/>
                <a:ea typeface="Arial" pitchFamily="18"/>
                <a:cs typeface="Arial" pitchFamily="18"/>
              </a:rPr>
              <a:t>"ВСЕЗНАЙКО"</a:t>
            </a:r>
          </a:p>
        </p:txBody>
      </p:sp>
      <p:sp>
        <p:nvSpPr>
          <p:cNvPr id="7" name="WordArt 12"/>
          <p:cNvSpPr/>
          <p:nvPr/>
        </p:nvSpPr>
        <p:spPr>
          <a:xfrm>
            <a:off x="755639" y="333360"/>
            <a:ext cx="7488360" cy="1007999"/>
          </a:xfrm>
          <a:prstGeom prst="rect">
            <a:avLst/>
          </a:prstGeom>
          <a:scene3d>
            <a:camera prst="legacyObliqueTopLeft"/>
            <a:lightRig rig="legacyNormal3" dir="r"/>
          </a:scene3d>
          <a:sp3d extrusionH="228600" prstMaterial="legacyPlastic">
            <a:bevelT w="13500" h="13500" prst="angle"/>
            <a:bevelB w="13500" h="13500" prst="angle"/>
            <a:extrusionClr>
              <a:srgbClr val="0066CC"/>
            </a:extrusionClr>
          </a:sp3d>
        </p:spPr>
        <p:txBody>
          <a:bodyPr vert="horz" wrap="none" lIns="90000" tIns="46800" rIns="90000" bIns="46800" fromWordArt="1" anchor="t" anchorCtr="1" compatLnSpc="0">
            <a:prstTxWarp prst="textPlain">
              <a:avLst/>
            </a:prstTxWarp>
            <a:scene3d>
              <a:camera prst="legacyObliqueTopLeft"/>
              <a:lightRig rig="legacyNormal3" dir="r"/>
            </a:scene3d>
            <a:sp3d extrusionH="228600" prstMaterial="legacyPlastic">
              <a:bevelT w="13500" h="13500" prst="angle"/>
              <a:bevelB w="13500" h="13500" prst="angle"/>
              <a:extrusionClr>
                <a:srgbClr val="0066CC"/>
              </a:extrusionClr>
            </a:sp3d>
          </a:bodyPr>
          <a:lstStyle/>
          <a:p>
            <a:pPr lvl="0" rtl="0" hangingPunct="0">
              <a:buNone/>
              <a:tabLst/>
              <a:defRPr b="1" i="0" spc="3">
                <a:latin typeface="Times New Roman" pitchFamily="16"/>
                <a:ea typeface="Times New Roman" pitchFamily="16"/>
                <a:cs typeface="Times New Roman" pitchFamily="16"/>
              </a:defRPr>
            </a:pPr>
            <a:r>
              <a:rPr lang="uk-UA" sz="2400" b="1" i="0" spc="3">
                <a:ln>
                  <a:noFill/>
                </a:ln>
                <a:solidFill>
                  <a:srgbClr val="800080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ТЕЛЕПЕРЕДАЧА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WordArt 7"/>
          <p:cNvSpPr/>
          <p:nvPr/>
        </p:nvSpPr>
        <p:spPr>
          <a:xfrm>
            <a:off x="2268360" y="1844639"/>
            <a:ext cx="5256360" cy="1486079"/>
          </a:xfrm>
          <a:prstGeom prst="rect">
            <a:avLst/>
          </a:prstGeom>
        </p:spPr>
        <p:txBody>
          <a:bodyPr vert="horz" wrap="none" lIns="90000" tIns="46800" rIns="90000" bIns="46800" fromWordArt="1" anchor="t" anchorCtr="1" compatLnSpc="0">
            <a:prstTxWarp prst="textPlain">
              <a:avLst/>
            </a:prstTxWarp>
          </a:bodyPr>
          <a:lstStyle/>
          <a:p>
            <a:pPr lvl="0" rtl="0" hangingPunct="0">
              <a:buNone/>
              <a:tabLst/>
              <a:defRPr b="0" i="0" spc="3">
                <a:latin typeface="Arial" pitchFamily="16"/>
                <a:ea typeface="Arial" pitchFamily="16"/>
                <a:cs typeface="Arial" pitchFamily="16"/>
              </a:defRPr>
            </a:pPr>
            <a:r>
              <a:rPr lang="uk-UA" sz="2400" b="0" i="0" spc="3">
                <a:ln w="12600">
                  <a:solidFill>
                    <a:srgbClr val="B2B2B2"/>
                  </a:solidFill>
                  <a:prstDash val="solid"/>
                  <a:miter/>
                </a:ln>
                <a:solidFill>
                  <a:srgbClr val="800080"/>
                </a:solidFill>
                <a:effectLst>
                  <a:outerShdw dist="17819" dir="2700000" algn="tl">
                    <a:srgbClr val="875B0D">
                      <a:alpha val="70000"/>
                    </a:srgbClr>
                  </a:outerShdw>
                </a:effectLst>
                <a:latin typeface="Arial" pitchFamily="18"/>
                <a:ea typeface="Arial" pitchFamily="18"/>
                <a:cs typeface="Arial" pitchFamily="18"/>
              </a:rPr>
              <a:t>ГРА “Так чи ні?”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ordArt 4"/>
          <p:cNvSpPr/>
          <p:nvPr/>
        </p:nvSpPr>
        <p:spPr>
          <a:xfrm>
            <a:off x="2195640" y="620640"/>
            <a:ext cx="4410000" cy="708120"/>
          </a:xfrm>
          <a:prstGeom prst="rect">
            <a:avLst/>
          </a:prstGeom>
        </p:spPr>
        <p:txBody>
          <a:bodyPr vert="horz" wrap="none" lIns="90000" tIns="46800" rIns="90000" bIns="46800" fromWordArt="1" anchor="t" anchorCtr="1" compatLnSpc="0">
            <a:prstTxWarp prst="textPlain">
              <a:avLst/>
            </a:prstTxWarp>
          </a:bodyPr>
          <a:lstStyle/>
          <a:p>
            <a:pPr lvl="0" rtl="0" hangingPunct="0">
              <a:buNone/>
              <a:tabLst/>
              <a:defRPr b="1" i="0" spc="3">
                <a:latin typeface="Times New Roman" pitchFamily="16"/>
                <a:ea typeface="Times New Roman" pitchFamily="16"/>
                <a:cs typeface="Times New Roman" pitchFamily="16"/>
              </a:defRPr>
            </a:pPr>
            <a:r>
              <a:rPr lang="uk-UA" sz="2400" b="1" i="0" spc="3">
                <a:ln>
                  <a:noFill/>
                  <a:prstDash val="solid"/>
                </a:ln>
                <a:solidFill>
                  <a:srgbClr val="000080"/>
                </a:solidFill>
                <a:effectLst>
                  <a:outerShdw dist="53966" dir="2700000" algn="tl">
                    <a:srgbClr val="C0C0C0">
                      <a:alpha val="80000"/>
                    </a:srgbClr>
                  </a:outerShdw>
                </a:effectLst>
                <a:latin typeface="Times New Roman" pitchFamily="18"/>
                <a:ea typeface="Times New Roman" pitchFamily="18"/>
                <a:cs typeface="Times New Roman" pitchFamily="18"/>
              </a:rPr>
              <a:t>НОВИНИ</a:t>
            </a:r>
          </a:p>
        </p:txBody>
      </p:sp>
      <p:pic>
        <p:nvPicPr>
          <p:cNvPr id="3" name="Picture 5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2195640" y="1773360"/>
            <a:ext cx="4762440" cy="4095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6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5940360" y="0"/>
            <a:ext cx="3203640" cy="1666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7"/>
          <p:cNvPicPr>
            <a:picLocks noChangeAspect="1"/>
          </p:cNvPicPr>
          <p:nvPr/>
        </p:nvPicPr>
        <p:blipFill>
          <a:blip r:embed="rId5">
            <a:lum/>
            <a:alphaModFix/>
          </a:blip>
          <a:srcRect/>
          <a:stretch>
            <a:fillRect/>
          </a:stretch>
        </p:blipFill>
        <p:spPr>
          <a:xfrm>
            <a:off x="0" y="5229360"/>
            <a:ext cx="9144000" cy="1023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8"/>
          <p:cNvPicPr>
            <a:picLocks noChangeAspect="1"/>
          </p:cNvPicPr>
          <p:nvPr/>
        </p:nvPicPr>
        <p:blipFill>
          <a:blip r:embed="rId6">
            <a:lum/>
            <a:alphaModFix/>
          </a:blip>
          <a:srcRect/>
          <a:stretch>
            <a:fillRect/>
          </a:stretch>
        </p:blipFill>
        <p:spPr>
          <a:xfrm>
            <a:off x="6588000" y="3792600"/>
            <a:ext cx="2843280" cy="3065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9"/>
          <p:cNvPicPr>
            <a:picLocks noChangeAspect="1"/>
          </p:cNvPicPr>
          <p:nvPr/>
        </p:nvPicPr>
        <p:blipFill>
          <a:blip r:embed="rId7">
            <a:lum/>
            <a:alphaModFix/>
          </a:blip>
          <a:srcRect/>
          <a:stretch>
            <a:fillRect/>
          </a:stretch>
        </p:blipFill>
        <p:spPr>
          <a:xfrm>
            <a:off x="0" y="4076640"/>
            <a:ext cx="3059279" cy="2148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10"/>
          <p:cNvPicPr>
            <a:picLocks noChangeAspect="1"/>
          </p:cNvPicPr>
          <p:nvPr/>
        </p:nvPicPr>
        <p:blipFill>
          <a:blip r:embed="rId8">
            <a:lum/>
            <a:alphaModFix/>
          </a:blip>
          <a:srcRect/>
          <a:stretch>
            <a:fillRect/>
          </a:stretch>
        </p:blipFill>
        <p:spPr>
          <a:xfrm>
            <a:off x="179280" y="692279"/>
            <a:ext cx="4114800" cy="457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11"/>
          <p:cNvPicPr>
            <a:picLocks noChangeAspect="1"/>
          </p:cNvPicPr>
          <p:nvPr/>
        </p:nvPicPr>
        <p:blipFill>
          <a:blip r:embed="rId9">
            <a:lum/>
            <a:alphaModFix/>
          </a:blip>
          <a:srcRect/>
          <a:stretch>
            <a:fillRect/>
          </a:stretch>
        </p:blipFill>
        <p:spPr>
          <a:xfrm>
            <a:off x="3276720" y="5734080"/>
            <a:ext cx="5472000" cy="1123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12"/>
          <p:cNvPicPr>
            <a:picLocks noChangeAspect="1"/>
          </p:cNvPicPr>
          <p:nvPr/>
        </p:nvPicPr>
        <p:blipFill>
          <a:blip r:embed="rId10">
            <a:lum/>
            <a:alphaModFix/>
          </a:blip>
          <a:srcRect/>
          <a:stretch>
            <a:fillRect/>
          </a:stretch>
        </p:blipFill>
        <p:spPr>
          <a:xfrm>
            <a:off x="2195640" y="5084640"/>
            <a:ext cx="1800000" cy="1336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3"/>
          <p:cNvPicPr>
            <a:picLocks noChangeAspect="1"/>
          </p:cNvPicPr>
          <p:nvPr/>
        </p:nvPicPr>
        <p:blipFill>
          <a:blip r:embed="rId11">
            <a:lum/>
            <a:alphaModFix/>
          </a:blip>
          <a:srcRect/>
          <a:stretch>
            <a:fillRect/>
          </a:stretch>
        </p:blipFill>
        <p:spPr>
          <a:xfrm>
            <a:off x="5977080" y="1916279"/>
            <a:ext cx="3166919" cy="1247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4"/>
          <p:cNvPicPr>
            <a:picLocks noChangeAspect="1"/>
          </p:cNvPicPr>
          <p:nvPr/>
        </p:nvPicPr>
        <p:blipFill>
          <a:blip r:embed="rId12">
            <a:lum/>
            <a:alphaModFix/>
          </a:blip>
          <a:srcRect/>
          <a:stretch>
            <a:fillRect/>
          </a:stretch>
        </p:blipFill>
        <p:spPr>
          <a:xfrm>
            <a:off x="179280" y="5457960"/>
            <a:ext cx="774719" cy="1400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5"/>
          <p:cNvPicPr>
            <a:picLocks noChangeAspect="1"/>
          </p:cNvPicPr>
          <p:nvPr/>
        </p:nvPicPr>
        <p:blipFill>
          <a:blip r:embed="rId13">
            <a:lum/>
            <a:alphaModFix/>
          </a:blip>
          <a:srcRect/>
          <a:stretch>
            <a:fillRect/>
          </a:stretch>
        </p:blipFill>
        <p:spPr>
          <a:xfrm>
            <a:off x="0" y="0"/>
            <a:ext cx="1857240" cy="17524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rganization Chart 5"/>
          <p:cNvGrpSpPr/>
          <p:nvPr/>
        </p:nvGrpSpPr>
        <p:grpSpPr>
          <a:xfrm>
            <a:off x="0" y="189000"/>
            <a:ext cx="9143280" cy="5830559"/>
            <a:chOff x="0" y="189000"/>
            <a:chExt cx="9143280" cy="5830559"/>
          </a:xfrm>
        </p:grpSpPr>
        <p:cxnSp>
          <p:nvCxnSpPr>
            <p:cNvPr id="3" name="_s1028"/>
            <p:cNvCxnSpPr>
              <a:stCxn id="9" idx="0"/>
              <a:endCxn id="6" idx="2"/>
            </p:cNvCxnSpPr>
            <p:nvPr/>
          </p:nvCxnSpPr>
          <p:spPr>
            <a:xfrm rot="16200000" flipV="1">
              <a:off x="5588461" y="1504080"/>
              <a:ext cx="1166399" cy="3200400"/>
            </a:xfrm>
            <a:prstGeom prst="bentConnector3">
              <a:avLst>
                <a:gd name="adj1" fmla="val 50000"/>
              </a:avLst>
            </a:prstGeom>
            <a:noFill/>
            <a:ln w="28440">
              <a:solidFill>
                <a:srgbClr val="000000"/>
              </a:solidFill>
              <a:prstDash val="solid"/>
              <a:miter/>
            </a:ln>
          </p:spPr>
        </p:cxnSp>
        <p:cxnSp>
          <p:nvCxnSpPr>
            <p:cNvPr id="4" name="_s1029"/>
            <p:cNvCxnSpPr>
              <a:stCxn id="8" idx="0"/>
              <a:endCxn id="6" idx="2"/>
            </p:cNvCxnSpPr>
            <p:nvPr/>
          </p:nvCxnSpPr>
          <p:spPr>
            <a:xfrm rot="5400000" flipH="1" flipV="1">
              <a:off x="3988261" y="3104280"/>
              <a:ext cx="1166399" cy="12700"/>
            </a:xfrm>
            <a:prstGeom prst="bentConnector3">
              <a:avLst/>
            </a:prstGeom>
            <a:noFill/>
            <a:ln w="28440">
              <a:solidFill>
                <a:srgbClr val="000000"/>
              </a:solidFill>
              <a:prstDash val="solid"/>
              <a:miter/>
            </a:ln>
          </p:spPr>
        </p:cxnSp>
        <p:cxnSp>
          <p:nvCxnSpPr>
            <p:cNvPr id="5" name="_s1030"/>
            <p:cNvCxnSpPr>
              <a:stCxn id="7" idx="0"/>
              <a:endCxn id="6" idx="2"/>
            </p:cNvCxnSpPr>
            <p:nvPr/>
          </p:nvCxnSpPr>
          <p:spPr>
            <a:xfrm rot="5400000" flipH="1" flipV="1">
              <a:off x="2388241" y="1504260"/>
              <a:ext cx="1166399" cy="3200040"/>
            </a:xfrm>
            <a:prstGeom prst="bentConnector3">
              <a:avLst>
                <a:gd name="adj1" fmla="val 50000"/>
              </a:avLst>
            </a:prstGeom>
            <a:noFill/>
            <a:ln w="28440">
              <a:solidFill>
                <a:srgbClr val="000000"/>
              </a:solidFill>
              <a:prstDash val="solid"/>
              <a:miter/>
            </a:ln>
          </p:spPr>
        </p:cxnSp>
        <p:sp>
          <p:nvSpPr>
            <p:cNvPr id="6" name="_s1031"/>
            <p:cNvSpPr/>
            <p:nvPr/>
          </p:nvSpPr>
          <p:spPr>
            <a:xfrm>
              <a:off x="3200040" y="189000"/>
              <a:ext cx="2742840" cy="233208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00FF00"/>
            </a:solidFill>
            <a:ln w="9360">
              <a:solidFill>
                <a:srgbClr val="FF00FF"/>
              </a:solidFill>
              <a:prstDash val="solid"/>
              <a:miter/>
            </a:ln>
          </p:spPr>
          <p:txBody>
            <a:bodyPr vert="horz" wrap="none" lIns="0" tIns="0" rIns="0" bIns="0" anchor="ctr" anchorCtr="0" compatLnSpc="0"/>
            <a:lstStyle/>
            <a:p>
              <a:pPr marL="0" marR="0" lvl="0" indent="0" algn="ctr" rtl="0" hangingPunct="1">
                <a:buNone/>
                <a:tabLst/>
                <a:defRPr sz="2600">
                  <a:latin typeface="Times New Roman" pitchFamily="18"/>
                </a:defRPr>
              </a:pPr>
              <a:r>
                <a:rPr lang="uk-UA" sz="2000" dirty="0">
                  <a:latin typeface="Times New Roman" pitchFamily="18"/>
                  <a:ea typeface="Lucida Sans Unicode" pitchFamily="2"/>
                  <a:cs typeface="Tahoma" pitchFamily="2"/>
                </a:rPr>
                <a:t>РОСЛИНИ</a:t>
              </a:r>
            </a:p>
          </p:txBody>
        </p:sp>
        <p:sp>
          <p:nvSpPr>
            <p:cNvPr id="7" name="_s1032"/>
            <p:cNvSpPr/>
            <p:nvPr/>
          </p:nvSpPr>
          <p:spPr>
            <a:xfrm>
              <a:off x="0" y="3687479"/>
              <a:ext cx="2742840" cy="233208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00FF00"/>
            </a:solidFill>
            <a:ln w="9360">
              <a:solidFill>
                <a:srgbClr val="800080"/>
              </a:solidFill>
              <a:prstDash val="solid"/>
              <a:miter/>
            </a:ln>
          </p:spPr>
          <p:txBody>
            <a:bodyPr vert="horz" wrap="none" lIns="0" tIns="0" rIns="0" bIns="0" anchor="ctr" anchorCtr="0" compatLnSpc="0"/>
            <a:lstStyle/>
            <a:p>
              <a:pPr marL="0" marR="0" lvl="0" indent="0" algn="ctr" rtl="0" hangingPunct="1">
                <a:buNone/>
                <a:tabLst/>
                <a:defRPr sz="2400">
                  <a:latin typeface="Times New Roman" pitchFamily="18"/>
                </a:defRPr>
              </a:pPr>
              <a:r>
                <a:rPr lang="uk-UA" sz="2000" dirty="0">
                  <a:latin typeface="Times New Roman" pitchFamily="18"/>
                  <a:ea typeface="Lucida Sans Unicode" pitchFamily="2"/>
                  <a:cs typeface="Tahoma" pitchFamily="2"/>
                </a:rPr>
                <a:t>ДЕРЕВА</a:t>
              </a:r>
            </a:p>
          </p:txBody>
        </p:sp>
        <p:sp>
          <p:nvSpPr>
            <p:cNvPr id="8" name="_s1033"/>
            <p:cNvSpPr/>
            <p:nvPr/>
          </p:nvSpPr>
          <p:spPr>
            <a:xfrm>
              <a:off x="3200040" y="3687479"/>
              <a:ext cx="2742840" cy="233208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00FF00"/>
            </a:solidFill>
            <a:ln w="9360">
              <a:solidFill>
                <a:srgbClr val="FF00FF"/>
              </a:solidFill>
              <a:prstDash val="solid"/>
              <a:miter/>
            </a:ln>
          </p:spPr>
          <p:txBody>
            <a:bodyPr vert="horz" wrap="none" lIns="0" tIns="0" rIns="0" bIns="0" anchor="ctr" anchorCtr="0" compatLnSpc="0"/>
            <a:lstStyle/>
            <a:p>
              <a:pPr marL="0" marR="0" lvl="0" indent="0" algn="ctr" rtl="0" hangingPunct="1">
                <a:buNone/>
                <a:tabLst/>
                <a:defRPr sz="2400">
                  <a:latin typeface="Times New Roman" pitchFamily="18"/>
                </a:defRPr>
              </a:pPr>
              <a:r>
                <a:rPr lang="uk-UA" sz="2000" dirty="0">
                  <a:latin typeface="Times New Roman" pitchFamily="18"/>
                  <a:ea typeface="Lucida Sans Unicode" pitchFamily="2"/>
                  <a:cs typeface="Tahoma" pitchFamily="2"/>
                </a:rPr>
                <a:t>КУЩІ</a:t>
              </a:r>
            </a:p>
          </p:txBody>
        </p:sp>
        <p:sp>
          <p:nvSpPr>
            <p:cNvPr id="9" name="_s1034"/>
            <p:cNvSpPr/>
            <p:nvPr/>
          </p:nvSpPr>
          <p:spPr>
            <a:xfrm>
              <a:off x="6400440" y="3687479"/>
              <a:ext cx="2742840" cy="233208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00FF00"/>
            </a:solidFill>
            <a:ln w="9360">
              <a:solidFill>
                <a:srgbClr val="FF00FF"/>
              </a:solidFill>
              <a:prstDash val="solid"/>
              <a:miter/>
            </a:ln>
          </p:spPr>
          <p:txBody>
            <a:bodyPr vert="horz" wrap="none" lIns="0" tIns="0" rIns="0" bIns="0" anchor="ctr" anchorCtr="0" compatLnSpc="0"/>
            <a:lstStyle/>
            <a:p>
              <a:pPr marL="0" marR="0" lvl="0" indent="0" algn="ctr" rtl="0" hangingPunct="1">
                <a:buNone/>
                <a:tabLst/>
                <a:defRPr sz="2400">
                  <a:latin typeface="Times New Roman" pitchFamily="18"/>
                </a:defRPr>
              </a:pPr>
              <a:r>
                <a:rPr lang="uk-UA" sz="2000" dirty="0">
                  <a:latin typeface="Times New Roman" pitchFamily="18"/>
                  <a:ea typeface="Lucida Sans Unicode" pitchFamily="2"/>
                  <a:cs typeface="Tahoma" pitchFamily="2"/>
                </a:rPr>
                <a:t>ТРАВ</a:t>
              </a:r>
              <a:r>
                <a:rPr lang="en-US" sz="2000" dirty="0">
                  <a:latin typeface="Times New Roman" pitchFamily="18"/>
                  <a:ea typeface="Lucida Sans Unicode" pitchFamily="2"/>
                  <a:cs typeface="Tahoma" pitchFamily="2"/>
                </a:rPr>
                <a:t>’</a:t>
              </a:r>
              <a:r>
                <a:rPr lang="uk-UA" sz="2000" dirty="0">
                  <a:latin typeface="Times New Roman" pitchFamily="18"/>
                  <a:ea typeface="Lucida Sans Unicode" pitchFamily="2"/>
                  <a:cs typeface="Tahoma" pitchFamily="2"/>
                </a:rPr>
                <a:t>ЯНИСТІ</a:t>
              </a:r>
            </a:p>
            <a:p>
              <a:pPr marL="0" marR="0" lvl="0" indent="0" algn="ctr" rtl="0" hangingPunct="1">
                <a:buNone/>
                <a:tabLst/>
                <a:defRPr sz="2400">
                  <a:latin typeface="Times New Roman" pitchFamily="18"/>
                </a:defRPr>
              </a:pPr>
              <a:r>
                <a:rPr lang="uk-UA" sz="2000" dirty="0">
                  <a:latin typeface="Times New Roman" pitchFamily="18"/>
                  <a:ea typeface="Lucida Sans Unicode" pitchFamily="2"/>
                  <a:cs typeface="Tahoma" pitchFamily="2"/>
                </a:rPr>
                <a:t>РОСЛИНИ</a:t>
              </a:r>
            </a:p>
          </p:txBody>
        </p:sp>
        <p:pic>
          <p:nvPicPr>
            <p:cNvPr id="10" name="Picture 25"/>
            <p:cNvPicPr>
              <a:picLocks noChangeAspect="1"/>
            </p:cNvPicPr>
            <p:nvPr/>
          </p:nvPicPr>
          <p:blipFill>
            <a:blip r:embed="rId3">
              <a:lum/>
              <a:alphaModFix/>
            </a:blip>
            <a:srcRect/>
            <a:stretch>
              <a:fillRect/>
            </a:stretch>
          </p:blipFill>
          <p:spPr>
            <a:xfrm>
              <a:off x="5939640" y="473400"/>
              <a:ext cx="3203640" cy="143243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1" name="Picture 13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4572000" y="4842000"/>
            <a:ext cx="3203640" cy="2015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4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620640"/>
            <a:ext cx="3203640" cy="1428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5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1554475" y="4841999"/>
            <a:ext cx="3203640" cy="2015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-304920" y="-228600"/>
            <a:ext cx="9753840" cy="731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574"/>
            <a:ext cx="9144000" cy="68835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059832" y="2123551"/>
            <a:ext cx="5760640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uk-UA" sz="2000" b="1" i="1" dirty="0" smtClean="0">
                <a:solidFill>
                  <a:schemeClr val="tx2"/>
                </a:solidFill>
                <a:effectLst/>
                <a:latin typeface="Times New Roman"/>
                <a:ea typeface="Times New Roman"/>
              </a:rPr>
              <a:t>Мета: </a:t>
            </a:r>
          </a:p>
          <a:p>
            <a:pPr>
              <a:spcAft>
                <a:spcPts val="0"/>
              </a:spcAft>
            </a:pPr>
            <a:r>
              <a:rPr lang="uk-UA" b="1" i="1" dirty="0" smtClean="0">
                <a:solidFill>
                  <a:schemeClr val="tx2"/>
                </a:solidFill>
                <a:latin typeface="Times New Roman"/>
                <a:ea typeface="Times New Roman"/>
              </a:rPr>
              <a:t>- </a:t>
            </a:r>
            <a:r>
              <a:rPr lang="uk-UA" b="1" i="1" dirty="0" smtClean="0">
                <a:solidFill>
                  <a:srgbClr val="002060"/>
                </a:solidFill>
                <a:effectLst/>
                <a:latin typeface="Times New Roman"/>
                <a:ea typeface="Times New Roman"/>
              </a:rPr>
              <a:t>формувати в учнів поняття «дерева», «кущі», трав’янисті рослини»;</a:t>
            </a:r>
            <a:endParaRPr lang="ru-RU" sz="1600" b="1" i="1" dirty="0" smtClean="0">
              <a:solidFill>
                <a:srgbClr val="002060"/>
              </a:solidFill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uk-UA" b="1" i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- </a:t>
            </a:r>
            <a:r>
              <a:rPr lang="uk-UA" b="1" i="1" dirty="0" smtClean="0">
                <a:solidFill>
                  <a:srgbClr val="002060"/>
                </a:solidFill>
                <a:effectLst/>
                <a:latin typeface="Times New Roman"/>
                <a:ea typeface="Times New Roman"/>
              </a:rPr>
              <a:t>вчити порівнювати їх, розрізняти за певними ознаками;</a:t>
            </a:r>
            <a:endParaRPr lang="ru-RU" sz="1600" b="1" i="1" dirty="0" smtClean="0">
              <a:solidFill>
                <a:srgbClr val="002060"/>
              </a:solidFill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uk-UA" b="1" i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- </a:t>
            </a:r>
            <a:r>
              <a:rPr lang="uk-UA" b="1" i="1" dirty="0" smtClean="0">
                <a:solidFill>
                  <a:srgbClr val="002060"/>
                </a:solidFill>
                <a:effectLst/>
                <a:latin typeface="Times New Roman"/>
                <a:ea typeface="Times New Roman"/>
              </a:rPr>
              <a:t>розширити знання учнів про рослини-символи України;</a:t>
            </a:r>
            <a:endParaRPr lang="ru-RU" sz="1600" b="1" i="1" dirty="0" smtClean="0">
              <a:solidFill>
                <a:srgbClr val="002060"/>
              </a:solidFill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uk-UA" b="1" i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- </a:t>
            </a:r>
            <a:r>
              <a:rPr lang="uk-UA" b="1" i="1" dirty="0" smtClean="0">
                <a:solidFill>
                  <a:srgbClr val="002060"/>
                </a:solidFill>
                <a:effectLst/>
                <a:latin typeface="Times New Roman"/>
                <a:ea typeface="Times New Roman"/>
              </a:rPr>
              <a:t>розвивати спостережливість, увагу;</a:t>
            </a:r>
            <a:endParaRPr lang="ru-RU" sz="1600" b="1" i="1" dirty="0" smtClean="0">
              <a:solidFill>
                <a:srgbClr val="002060"/>
              </a:solidFill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uk-UA" b="1" i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- </a:t>
            </a:r>
            <a:r>
              <a:rPr lang="uk-UA" b="1" i="1" dirty="0" smtClean="0">
                <a:solidFill>
                  <a:srgbClr val="002060"/>
                </a:solidFill>
                <a:effectLst/>
                <a:latin typeface="Times New Roman"/>
                <a:ea typeface="Times New Roman"/>
              </a:rPr>
              <a:t>виховувати дбайливе ставлення до природи.</a:t>
            </a:r>
            <a:endParaRPr lang="ru-RU" sz="1600" b="1" i="1" dirty="0">
              <a:solidFill>
                <a:srgbClr val="002060"/>
              </a:solidFill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92254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WordArt 5"/>
          <p:cNvSpPr/>
          <p:nvPr/>
        </p:nvSpPr>
        <p:spPr>
          <a:xfrm>
            <a:off x="2050919" y="260280"/>
            <a:ext cx="5257800" cy="1038240"/>
          </a:xfrm>
          <a:prstGeom prst="rect">
            <a:avLst/>
          </a:prstGeom>
        </p:spPr>
        <p:txBody>
          <a:bodyPr vert="horz" wrap="none" lIns="90000" tIns="46800" rIns="90000" bIns="46800" fromWordArt="1" anchor="t" anchorCtr="1" compatLnSpc="0">
            <a:prstTxWarp prst="textPlain">
              <a:avLst/>
            </a:prstTxWarp>
          </a:bodyPr>
          <a:lstStyle/>
          <a:p>
            <a:pPr lvl="0" rtl="0" hangingPunct="0">
              <a:buNone/>
              <a:tabLst/>
              <a:defRPr b="1" i="0" spc="3">
                <a:latin typeface="Arial" pitchFamily="16"/>
                <a:ea typeface="Arial" pitchFamily="16"/>
                <a:cs typeface="Arial" pitchFamily="16"/>
              </a:defRPr>
            </a:pPr>
            <a:r>
              <a:rPr lang="uk-UA" sz="2400" b="1" i="0" spc="3">
                <a:ln w="9360">
                  <a:solidFill>
                    <a:srgbClr val="000000"/>
                  </a:solidFill>
                  <a:prstDash val="solid"/>
                  <a:miter/>
                </a:ln>
                <a:solidFill>
                  <a:srgbClr val="FFFFFF"/>
                </a:solidFill>
                <a:latin typeface="Arial" pitchFamily="18"/>
                <a:ea typeface="Arial" pitchFamily="18"/>
                <a:cs typeface="Arial" pitchFamily="18"/>
              </a:rPr>
              <a:t>КАЛИНА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0"/>
            <a:ext cx="9144000" cy="68594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3978360"/>
            <a:ext cx="4067279" cy="2879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7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5219640" y="189000"/>
            <a:ext cx="3333959" cy="2519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8"/>
          <p:cNvPicPr>
            <a:picLocks noChangeAspect="1"/>
          </p:cNvPicPr>
          <p:nvPr/>
        </p:nvPicPr>
        <p:blipFill>
          <a:blip r:embed="rId5">
            <a:lum/>
            <a:alphaModFix/>
          </a:blip>
          <a:srcRect/>
          <a:stretch>
            <a:fillRect/>
          </a:stretch>
        </p:blipFill>
        <p:spPr>
          <a:xfrm>
            <a:off x="5829480" y="4076640"/>
            <a:ext cx="3314519" cy="2343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9"/>
          <p:cNvPicPr>
            <a:picLocks noChangeAspect="1"/>
          </p:cNvPicPr>
          <p:nvPr/>
        </p:nvPicPr>
        <p:blipFill>
          <a:blip r:embed="rId6">
            <a:lum/>
            <a:alphaModFix/>
          </a:blip>
          <a:srcRect/>
          <a:stretch>
            <a:fillRect/>
          </a:stretch>
        </p:blipFill>
        <p:spPr>
          <a:xfrm>
            <a:off x="0" y="0"/>
            <a:ext cx="3714840" cy="256536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10"/>
          <p:cNvPicPr>
            <a:picLocks noChangeAspect="1"/>
          </p:cNvPicPr>
          <p:nvPr/>
        </p:nvPicPr>
        <p:blipFill>
          <a:blip r:embed="rId7">
            <a:lum/>
            <a:alphaModFix/>
          </a:blip>
          <a:srcRect/>
          <a:stretch>
            <a:fillRect/>
          </a:stretch>
        </p:blipFill>
        <p:spPr>
          <a:xfrm>
            <a:off x="2771640" y="2349360"/>
            <a:ext cx="3353040" cy="2248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10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0" y="189000"/>
            <a:ext cx="8964720" cy="6668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5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6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260280"/>
            <a:ext cx="5076720" cy="4392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5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7596360" y="2852640"/>
            <a:ext cx="1547640" cy="400536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6"/>
          <p:cNvPicPr>
            <a:picLocks noChangeAspect="1"/>
          </p:cNvPicPr>
          <p:nvPr/>
        </p:nvPicPr>
        <p:blipFill>
          <a:blip r:embed="rId5">
            <a:lum/>
            <a:alphaModFix/>
          </a:blip>
          <a:srcRect/>
          <a:stretch>
            <a:fillRect/>
          </a:stretch>
        </p:blipFill>
        <p:spPr>
          <a:xfrm>
            <a:off x="5292720" y="189000"/>
            <a:ext cx="2241720" cy="4031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7"/>
          <p:cNvPicPr>
            <a:picLocks noChangeAspect="1"/>
          </p:cNvPicPr>
          <p:nvPr/>
        </p:nvPicPr>
        <p:blipFill>
          <a:blip r:embed="rId6">
            <a:lum/>
            <a:alphaModFix/>
          </a:blip>
          <a:srcRect/>
          <a:stretch>
            <a:fillRect/>
          </a:stretch>
        </p:blipFill>
        <p:spPr>
          <a:xfrm>
            <a:off x="2340000" y="4149719"/>
            <a:ext cx="4464000" cy="250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5435640" y="2781360"/>
            <a:ext cx="4070160" cy="4076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7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0" y="0"/>
            <a:ext cx="508644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WordArt 8"/>
          <p:cNvSpPr/>
          <p:nvPr/>
        </p:nvSpPr>
        <p:spPr>
          <a:xfrm>
            <a:off x="539640" y="2060639"/>
            <a:ext cx="8209080" cy="1297080"/>
          </a:xfrm>
          <a:prstGeom prst="rect">
            <a:avLst/>
          </a:prstGeom>
        </p:spPr>
        <p:txBody>
          <a:bodyPr vert="horz" wrap="none" lIns="90000" tIns="46800" rIns="90000" bIns="46800" fromWordArt="1" anchor="t" anchorCtr="1" compatLnSpc="0">
            <a:prstTxWarp prst="textPlain">
              <a:avLst/>
            </a:prstTxWarp>
          </a:bodyPr>
          <a:lstStyle/>
          <a:p>
            <a:pPr lvl="0" rtl="0" hangingPunct="0">
              <a:buNone/>
              <a:tabLst/>
              <a:defRPr b="1" i="1" spc="3">
                <a:latin typeface="Arial" pitchFamily="16"/>
                <a:ea typeface="Arial" pitchFamily="16"/>
                <a:cs typeface="Arial" pitchFamily="16"/>
              </a:defRPr>
            </a:pPr>
            <a:r>
              <a:rPr lang="uk-UA" sz="2400" b="1" i="1" spc="3">
                <a:ln w="9360">
                  <a:solidFill>
                    <a:srgbClr val="000000"/>
                  </a:solidFill>
                  <a:prstDash val="solid"/>
                  <a:miter/>
                </a:ln>
                <a:solidFill>
                  <a:srgbClr val="FFFF00"/>
                </a:solidFill>
                <a:effectLst>
                  <a:outerShdw dist="17819" dir="2700000" algn="tl">
                    <a:srgbClr val="787878">
                      <a:alpha val="80000"/>
                    </a:srgbClr>
                  </a:outerShdw>
                </a:effectLst>
                <a:latin typeface="Arial" pitchFamily="18"/>
                <a:ea typeface="Arial" pitchFamily="18"/>
                <a:cs typeface="Arial" pitchFamily="18"/>
              </a:rPr>
              <a:t>"РОСЛИНИ. КОРИСТЬ РОСЛИН"</a:t>
            </a:r>
          </a:p>
        </p:txBody>
      </p:sp>
      <p:sp>
        <p:nvSpPr>
          <p:cNvPr id="4" name="WordArt 9"/>
          <p:cNvSpPr/>
          <p:nvPr/>
        </p:nvSpPr>
        <p:spPr>
          <a:xfrm>
            <a:off x="0" y="0"/>
            <a:ext cx="9144000" cy="1454040"/>
          </a:xfrm>
          <a:prstGeom prst="rect">
            <a:avLst/>
          </a:prstGeom>
        </p:spPr>
        <p:txBody>
          <a:bodyPr vert="horz" wrap="none" lIns="90000" tIns="46800" rIns="90000" bIns="46800" fromWordArt="1" anchor="t" anchorCtr="1" compatLnSpc="0">
            <a:prstTxWarp prst="textPlain">
              <a:avLst/>
            </a:prstTxWarp>
          </a:bodyPr>
          <a:lstStyle/>
          <a:p>
            <a:pPr lvl="0" rtl="0" hangingPunct="0">
              <a:buNone/>
              <a:tabLst/>
              <a:defRPr b="1" i="0" spc="3">
                <a:latin typeface="Impact" pitchFamily="16"/>
                <a:ea typeface="Impact" pitchFamily="16"/>
                <a:cs typeface="Impact" pitchFamily="16"/>
              </a:defRPr>
            </a:pPr>
            <a:r>
              <a:rPr lang="uk-UA" sz="2400" b="1" i="0" spc="3">
                <a:ln w="9360">
                  <a:solidFill>
                    <a:srgbClr val="000000"/>
                  </a:solidFill>
                  <a:prstDash val="solid"/>
                  <a:miter/>
                </a:ln>
                <a:solidFill>
                  <a:srgbClr val="FFFF00"/>
                </a:solidFill>
                <a:latin typeface="Impact" pitchFamily="18"/>
                <a:ea typeface="Impact" pitchFamily="18"/>
                <a:cs typeface="Impact" pitchFamily="18"/>
              </a:rPr>
              <a:t>ПРИРОДНИЧА ТЕЛЕПЕРЕДАЧА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0"/>
            <a:ext cx="9144000" cy="7100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0"/>
            <a:ext cx="9144000" cy="7000920"/>
          </a:xfrm>
          <a:prstGeom prst="rect">
            <a:avLst/>
          </a:prstGeom>
          <a:solidFill>
            <a:srgbClr val="0000FF"/>
          </a:solidFill>
          <a:ln w="9360">
            <a:solidFill>
              <a:srgbClr val="000000"/>
            </a:solidFill>
            <a:prstDash val="solid"/>
            <a:miter/>
          </a:ln>
        </p:spPr>
      </p:pic>
      <p:sp>
        <p:nvSpPr>
          <p:cNvPr id="3" name="WordArt 8"/>
          <p:cNvSpPr/>
          <p:nvPr/>
        </p:nvSpPr>
        <p:spPr>
          <a:xfrm>
            <a:off x="2843280" y="476280"/>
            <a:ext cx="4753080" cy="708120"/>
          </a:xfrm>
          <a:prstGeom prst="rect">
            <a:avLst/>
          </a:prstGeom>
        </p:spPr>
        <p:txBody>
          <a:bodyPr vert="horz" wrap="none" lIns="90000" tIns="46800" rIns="90000" bIns="46800" fromWordArt="1" anchor="t" anchorCtr="1" compatLnSpc="0">
            <a:prstTxWarp prst="textPlain">
              <a:avLst/>
            </a:prstTxWarp>
          </a:bodyPr>
          <a:lstStyle/>
          <a:p>
            <a:pPr lvl="0" rtl="0" hangingPunct="0">
              <a:buNone/>
              <a:tabLst/>
              <a:defRPr b="0" i="0" spc="3">
                <a:latin typeface="Times New Roman" pitchFamily="16"/>
                <a:ea typeface="Times New Roman" pitchFamily="16"/>
                <a:cs typeface="Times New Roman" pitchFamily="16"/>
              </a:defRPr>
            </a:pPr>
            <a:r>
              <a:rPr lang="uk-UA" sz="2400" b="0" i="0" spc="3">
                <a:ln w="9360">
                  <a:solidFill>
                    <a:srgbClr val="000000"/>
                  </a:solidFill>
                  <a:prstDash val="solid"/>
                  <a:miter/>
                </a:ln>
                <a:solidFill>
                  <a:srgbClr val="FFFF00"/>
                </a:solidFill>
                <a:effectLst>
                  <a:outerShdw dist="53966" dir="2700000" algn="tl">
                    <a:srgbClr val="C0C0C0">
                      <a:alpha val="80000"/>
                    </a:srgbClr>
                  </a:outerShdw>
                </a:effectLst>
                <a:latin typeface="Times New Roman" pitchFamily="18"/>
                <a:ea typeface="Times New Roman" pitchFamily="18"/>
                <a:cs typeface="Times New Roman" pitchFamily="18"/>
              </a:rPr>
              <a:t>ТЕЛЕСТУДІЯ</a:t>
            </a:r>
          </a:p>
        </p:txBody>
      </p:sp>
      <p:sp>
        <p:nvSpPr>
          <p:cNvPr id="4" name="WordArt 9"/>
          <p:cNvSpPr/>
          <p:nvPr/>
        </p:nvSpPr>
        <p:spPr>
          <a:xfrm>
            <a:off x="3419640" y="1700280"/>
            <a:ext cx="4081320" cy="657000"/>
          </a:xfrm>
          <a:prstGeom prst="rect">
            <a:avLst/>
          </a:prstGeom>
        </p:spPr>
        <p:txBody>
          <a:bodyPr vert="horz" wrap="none" lIns="90000" tIns="46800" rIns="90000" bIns="46800" fromWordArt="1" anchor="t" anchorCtr="1" compatLnSpc="0">
            <a:prstTxWarp prst="textPlain">
              <a:avLst/>
            </a:prstTxWarp>
          </a:bodyPr>
          <a:lstStyle/>
          <a:p>
            <a:pPr lvl="0" rtl="0" hangingPunct="0">
              <a:buNone/>
              <a:tabLst/>
              <a:defRPr b="0" i="0" spc="3">
                <a:latin typeface="Impact" pitchFamily="16"/>
                <a:ea typeface="Impact" pitchFamily="16"/>
                <a:cs typeface="Impact" pitchFamily="16"/>
              </a:defRPr>
            </a:pPr>
            <a:r>
              <a:rPr lang="uk-UA" sz="2400" b="0" i="0" spc="3">
                <a:ln w="12600">
                  <a:solidFill>
                    <a:srgbClr val="000099"/>
                  </a:solidFill>
                  <a:prstDash val="solid"/>
                  <a:miter/>
                </a:ln>
                <a:solidFill>
                  <a:srgbClr val="00FF00"/>
                </a:solidFill>
                <a:effectLst>
                  <a:outerShdw dist="125752" dir="18900000" algn="tl">
                    <a:srgbClr val="000099"/>
                  </a:outerShdw>
                </a:effectLst>
                <a:latin typeface="Impact" pitchFamily="18"/>
                <a:ea typeface="Impact" pitchFamily="18"/>
                <a:cs typeface="Impact" pitchFamily="18"/>
              </a:rPr>
              <a:t>"Тітоньки Сови"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WordArt 4"/>
          <p:cNvSpPr/>
          <p:nvPr/>
        </p:nvSpPr>
        <p:spPr>
          <a:xfrm rot="645600">
            <a:off x="2136154" y="2585297"/>
            <a:ext cx="2810160" cy="708120"/>
          </a:xfrm>
          <a:prstGeom prst="rect">
            <a:avLst/>
          </a:prstGeom>
        </p:spPr>
        <p:txBody>
          <a:bodyPr vert="horz" wrap="none" lIns="90000" tIns="46800" rIns="90000" bIns="46800" fromWordArt="1" anchor="t" anchorCtr="1" compatLnSpc="0">
            <a:prstTxWarp prst="textPlain">
              <a:avLst/>
            </a:prstTxWarp>
          </a:bodyPr>
          <a:lstStyle/>
          <a:p>
            <a:pPr lvl="0" rtl="0" hangingPunct="0">
              <a:buNone/>
              <a:tabLst/>
              <a:defRPr b="1" i="0" spc="3">
                <a:latin typeface="Times New Roman" pitchFamily="16"/>
                <a:ea typeface="Times New Roman" pitchFamily="16"/>
                <a:cs typeface="Times New Roman" pitchFamily="16"/>
              </a:defRPr>
            </a:pPr>
            <a:r>
              <a:rPr lang="uk-UA" sz="2400" b="1" i="0" spc="3">
                <a:ln>
                  <a:noFill/>
                  <a:prstDash val="solid"/>
                </a:ln>
                <a:solidFill>
                  <a:srgbClr val="FF0000"/>
                </a:solidFill>
                <a:effectLst>
                  <a:outerShdw dist="53966" dir="2700000" algn="tl">
                    <a:srgbClr val="C0C0C0">
                      <a:alpha val="80000"/>
                    </a:srgbClr>
                  </a:outerShdw>
                </a:effectLst>
                <a:latin typeface="Times New Roman" pitchFamily="18"/>
                <a:ea typeface="Times New Roman" pitchFamily="18"/>
                <a:cs typeface="Times New Roman" pitchFamily="18"/>
              </a:rPr>
              <a:t>ТЕЛЕСТУДІЯ</a:t>
            </a:r>
          </a:p>
        </p:txBody>
      </p:sp>
      <p:sp>
        <p:nvSpPr>
          <p:cNvPr id="4" name="WordArt 5"/>
          <p:cNvSpPr/>
          <p:nvPr/>
        </p:nvSpPr>
        <p:spPr>
          <a:xfrm>
            <a:off x="1476360" y="6021360"/>
            <a:ext cx="2886120" cy="611280"/>
          </a:xfrm>
          <a:prstGeom prst="rect">
            <a:avLst/>
          </a:prstGeom>
        </p:spPr>
        <p:txBody>
          <a:bodyPr vert="horz" wrap="none" lIns="90000" tIns="46800" rIns="90000" bIns="46800" fromWordArt="1" anchor="t" anchorCtr="1" compatLnSpc="0">
            <a:prstTxWarp prst="textPlain">
              <a:avLst/>
            </a:prstTxWarp>
          </a:bodyPr>
          <a:lstStyle/>
          <a:p>
            <a:pPr lvl="0" rtl="0" hangingPunct="0">
              <a:buNone/>
              <a:tabLst/>
              <a:defRPr b="1" i="0" spc="3">
                <a:latin typeface="Times New Roman" pitchFamily="16"/>
                <a:ea typeface="Times New Roman" pitchFamily="16"/>
                <a:cs typeface="Times New Roman" pitchFamily="16"/>
              </a:defRPr>
            </a:pPr>
            <a:r>
              <a:rPr lang="uk-UA" sz="2400" b="1" i="0" spc="3">
                <a:ln w="9360">
                  <a:solidFill>
                    <a:srgbClr val="000000"/>
                  </a:solidFill>
                  <a:prstDash val="solid"/>
                  <a:miter/>
                </a:ln>
                <a:solidFill>
                  <a:srgbClr val="000000"/>
                </a:solidFill>
                <a:latin typeface="Times New Roman" pitchFamily="18"/>
                <a:ea typeface="Times New Roman" pitchFamily="18"/>
                <a:cs typeface="Times New Roman" pitchFamily="18"/>
              </a:rPr>
              <a:t>"МУЗИЧНА"</a:t>
            </a:r>
          </a:p>
        </p:txBody>
      </p:sp>
      <p:pic>
        <p:nvPicPr>
          <p:cNvPr id="5" name="Picture 7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0" y="1484279"/>
            <a:ext cx="2305080" cy="22748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WordArt 5"/>
          <p:cNvSpPr/>
          <p:nvPr/>
        </p:nvSpPr>
        <p:spPr>
          <a:xfrm>
            <a:off x="1403280" y="549360"/>
            <a:ext cx="6120000" cy="2736720"/>
          </a:xfrm>
          <a:prstGeom prst="rect">
            <a:avLst/>
          </a:prstGeom>
        </p:spPr>
        <p:txBody>
          <a:bodyPr vert="horz" wrap="none" lIns="90000" tIns="46800" rIns="90000" bIns="46800" fromWordArt="1" anchor="t" anchorCtr="1" compatLnSpc="0">
            <a:prstTxWarp prst="textPlain">
              <a:avLst/>
            </a:prstTxWarp>
          </a:bodyPr>
          <a:lstStyle/>
          <a:p>
            <a:pPr lvl="0" rtl="0" hangingPunct="0">
              <a:buNone/>
              <a:tabLst/>
              <a:defRPr b="0" i="0" spc="3">
                <a:latin typeface="Arial" pitchFamily="16"/>
                <a:ea typeface="Arial" pitchFamily="16"/>
                <a:cs typeface="Arial" pitchFamily="16"/>
              </a:defRPr>
            </a:pPr>
            <a:r>
              <a:rPr lang="uk-UA" sz="2400" b="0" i="0" spc="3">
                <a:ln w="9360">
                  <a:solidFill>
                    <a:srgbClr val="000000"/>
                  </a:solidFill>
                  <a:prstDash val="solid"/>
                  <a:miter/>
                </a:ln>
                <a:solidFill>
                  <a:srgbClr val="FFFF00"/>
                </a:solidFill>
                <a:latin typeface="Arial" pitchFamily="18"/>
                <a:ea typeface="Arial" pitchFamily="18"/>
                <a:cs typeface="Arial" pitchFamily="18"/>
              </a:rPr>
              <a:t>Підсумкова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WordArt 5"/>
          <p:cNvSpPr/>
          <p:nvPr/>
        </p:nvSpPr>
        <p:spPr>
          <a:xfrm>
            <a:off x="1908000" y="2997360"/>
            <a:ext cx="5391360" cy="861839"/>
          </a:xfrm>
          <a:prstGeom prst="rect">
            <a:avLst/>
          </a:prstGeom>
        </p:spPr>
        <p:txBody>
          <a:bodyPr vert="horz" wrap="none" lIns="90000" tIns="46800" rIns="90000" bIns="46800" fromWordArt="1" anchor="t" anchorCtr="1" compatLnSpc="0">
            <a:prstTxWarp prst="textPlain">
              <a:avLst/>
            </a:prstTxWarp>
          </a:bodyPr>
          <a:lstStyle/>
          <a:p>
            <a:pPr lvl="0" rtl="0" hangingPunct="0">
              <a:buNone/>
              <a:tabLst/>
              <a:defRPr sz="4400" b="1" i="0" spc="3">
                <a:latin typeface="Times New Roman" pitchFamily="16"/>
                <a:ea typeface="Times New Roman" pitchFamily="16"/>
                <a:cs typeface="Times New Roman" pitchFamily="16"/>
              </a:defRPr>
            </a:pPr>
            <a:r>
              <a:rPr lang="uk-UA" sz="4400" b="1" i="0" spc="3">
                <a:ln>
                  <a:noFill/>
                  <a:prstDash val="solid"/>
                </a:ln>
                <a:solidFill>
                  <a:srgbClr val="FF0000"/>
                </a:solidFill>
                <a:effectLst>
                  <a:outerShdw dist="53966" dir="2700000" algn="tl">
                    <a:srgbClr val="C0C0C0">
                      <a:alpha val="80000"/>
                    </a:srgbClr>
                  </a:outerShdw>
                </a:effectLst>
                <a:latin typeface="Times New Roman" pitchFamily="18"/>
                <a:ea typeface="Times New Roman" pitchFamily="18"/>
                <a:cs typeface="Times New Roman" pitchFamily="18"/>
              </a:rPr>
              <a:t>ДЯКУЮ ЗА УВАГУ!</a:t>
            </a:r>
          </a:p>
        </p:txBody>
      </p:sp>
      <p:pic>
        <p:nvPicPr>
          <p:cNvPr id="4" name="Picture 7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6227640" y="260280"/>
            <a:ext cx="1513080" cy="2438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8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5076720" y="1268280"/>
            <a:ext cx="2016360" cy="157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9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7667640" y="-387360"/>
            <a:ext cx="2050919" cy="2438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10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7308720" y="-243000"/>
            <a:ext cx="1293840" cy="29973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5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7775640" y="0"/>
            <a:ext cx="1368360" cy="11523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 l="512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Заголовок 2"/>
          <p:cNvSpPr txBox="1">
            <a:spLocks noGrp="1"/>
          </p:cNvSpPr>
          <p:nvPr>
            <p:ph type="title" idx="4294967295"/>
          </p:nvPr>
        </p:nvSpPr>
        <p:spPr>
          <a:xfrm>
            <a:off x="611280" y="188640"/>
            <a:ext cx="7772400" cy="5832719"/>
          </a:xfrm>
        </p:spPr>
        <p:txBody>
          <a:bodyPr wrap="square" lIns="91440" tIns="45720" rIns="91440" bIns="45720">
            <a:spAutoFit/>
          </a:bodyPr>
          <a:lstStyle>
            <a:defPPr lvl="0">
              <a:buNone/>
            </a:defPPr>
            <a:lvl1pPr lvl="0">
              <a:buNone/>
            </a:lvl1pPr>
          </a:lstStyle>
          <a:p>
            <a:pPr lvl="0" hangingPunct="1"/>
            <a:r>
              <a:rPr lang="uk-UA" sz="4000" b="1"/>
              <a:t/>
            </a:r>
            <a:br>
              <a:rPr lang="uk-UA" sz="4000" b="1"/>
            </a:br>
            <a:endParaRPr lang="uk-UA" sz="4000" b="1"/>
          </a:p>
        </p:txBody>
      </p:sp>
      <p:sp>
        <p:nvSpPr>
          <p:cNvPr id="4" name="WordArt 7"/>
          <p:cNvSpPr/>
          <p:nvPr/>
        </p:nvSpPr>
        <p:spPr>
          <a:xfrm>
            <a:off x="971640" y="620640"/>
            <a:ext cx="7848360" cy="5688000"/>
          </a:xfrm>
          <a:prstGeom prst="rect">
            <a:avLst/>
          </a:prstGeom>
        </p:spPr>
        <p:txBody>
          <a:bodyPr vert="horz" wrap="none" lIns="90000" tIns="46800" rIns="90000" bIns="46800" fromWordArt="1" anchor="t" anchorCtr="1" compatLnSpc="0">
            <a:prstTxWarp prst="textPlain">
              <a:avLst/>
            </a:prstTxWarp>
          </a:bodyPr>
          <a:lstStyle/>
          <a:p>
            <a:pPr lvl="0" rtl="0" hangingPunct="0">
              <a:buNone/>
              <a:tabLst/>
              <a:defRPr b="1" i="1" spc="3">
                <a:latin typeface="Arial" pitchFamily="16"/>
                <a:ea typeface="Arial" pitchFamily="16"/>
                <a:cs typeface="Arial" pitchFamily="16"/>
              </a:defRPr>
            </a:pPr>
            <a:r>
              <a:rPr lang="uk-UA" sz="2400" b="1" i="1" spc="3">
                <a:ln w="9360">
                  <a:solidFill>
                    <a:srgbClr val="000000"/>
                  </a:solidFill>
                  <a:prstDash val="solid"/>
                  <a:miter/>
                </a:ln>
                <a:solidFill>
                  <a:srgbClr val="FF0066"/>
                </a:solidFill>
                <a:effectLst>
                  <a:outerShdw dist="17819" dir="2700000" algn="tl">
                    <a:srgbClr val="787878">
                      <a:alpha val="80000"/>
                    </a:srgbClr>
                  </a:outerShdw>
                </a:effectLst>
                <a:latin typeface="Arial" pitchFamily="18"/>
                <a:ea typeface="Arial" pitchFamily="18"/>
                <a:cs typeface="Arial" pitchFamily="18"/>
              </a:rPr>
              <a:t>Телепередачі:</a:t>
            </a:r>
          </a:p>
          <a:p>
            <a:pPr lvl="0" rtl="0" hangingPunct="0">
              <a:buNone/>
              <a:tabLst/>
              <a:defRPr b="1" i="1" spc="3">
                <a:latin typeface="Arial" pitchFamily="16"/>
                <a:ea typeface="Arial" pitchFamily="16"/>
                <a:cs typeface="Arial" pitchFamily="16"/>
              </a:defRPr>
            </a:pPr>
            <a:r>
              <a:rPr lang="uk-UA" sz="2400" b="1" i="1" spc="3">
                <a:ln w="9360">
                  <a:solidFill>
                    <a:srgbClr val="000000"/>
                  </a:solidFill>
                  <a:prstDash val="solid"/>
                  <a:miter/>
                </a:ln>
                <a:solidFill>
                  <a:srgbClr val="FF0066"/>
                </a:solidFill>
                <a:effectLst>
                  <a:outerShdw dist="17819" dir="2700000" algn="tl">
                    <a:srgbClr val="787878">
                      <a:alpha val="80000"/>
                    </a:srgbClr>
                  </a:outerShdw>
                </a:effectLst>
                <a:latin typeface="Arial" pitchFamily="18"/>
                <a:ea typeface="Arial" pitchFamily="18"/>
                <a:cs typeface="Arial" pitchFamily="18"/>
              </a:rPr>
              <a:t>“Погода”</a:t>
            </a:r>
          </a:p>
          <a:p>
            <a:pPr lvl="0" rtl="0" hangingPunct="0">
              <a:buNone/>
              <a:tabLst/>
              <a:defRPr b="1" i="1" spc="3">
                <a:latin typeface="Arial" pitchFamily="16"/>
                <a:ea typeface="Arial" pitchFamily="16"/>
                <a:cs typeface="Arial" pitchFamily="16"/>
              </a:defRPr>
            </a:pPr>
            <a:r>
              <a:rPr lang="uk-UA" sz="2400" b="1" i="1" spc="3">
                <a:ln w="9360">
                  <a:solidFill>
                    <a:srgbClr val="000000"/>
                  </a:solidFill>
                  <a:prstDash val="solid"/>
                  <a:miter/>
                </a:ln>
                <a:solidFill>
                  <a:srgbClr val="FF0066"/>
                </a:solidFill>
                <a:effectLst>
                  <a:outerShdw dist="17819" dir="2700000" algn="tl">
                    <a:srgbClr val="787878">
                      <a:alpha val="80000"/>
                    </a:srgbClr>
                  </a:outerShdw>
                </a:effectLst>
                <a:latin typeface="Arial" pitchFamily="18"/>
                <a:ea typeface="Arial" pitchFamily="18"/>
                <a:cs typeface="Arial" pitchFamily="18"/>
              </a:rPr>
              <a:t>“Всезнайко”</a:t>
            </a:r>
          </a:p>
          <a:p>
            <a:pPr lvl="0" rtl="0" hangingPunct="0">
              <a:buNone/>
              <a:tabLst/>
              <a:defRPr b="1" i="1" spc="3">
                <a:latin typeface="Arial" pitchFamily="16"/>
                <a:ea typeface="Arial" pitchFamily="16"/>
                <a:cs typeface="Arial" pitchFamily="16"/>
              </a:defRPr>
            </a:pPr>
            <a:r>
              <a:rPr lang="uk-UA" sz="2400" b="1" i="1" spc="3">
                <a:ln w="9360">
                  <a:solidFill>
                    <a:srgbClr val="000000"/>
                  </a:solidFill>
                  <a:prstDash val="solid"/>
                  <a:miter/>
                </a:ln>
                <a:solidFill>
                  <a:srgbClr val="FF0066"/>
                </a:solidFill>
                <a:effectLst>
                  <a:outerShdw dist="17819" dir="2700000" algn="tl">
                    <a:srgbClr val="787878">
                      <a:alpha val="80000"/>
                    </a:srgbClr>
                  </a:outerShdw>
                </a:effectLst>
                <a:latin typeface="Arial" pitchFamily="18"/>
                <a:ea typeface="Arial" pitchFamily="18"/>
                <a:cs typeface="Arial" pitchFamily="18"/>
              </a:rPr>
              <a:t>“Новини”</a:t>
            </a:r>
          </a:p>
          <a:p>
            <a:pPr lvl="0" rtl="0" hangingPunct="0">
              <a:buNone/>
              <a:tabLst/>
              <a:defRPr b="1" i="1" spc="3">
                <a:latin typeface="Arial" pitchFamily="16"/>
                <a:ea typeface="Arial" pitchFamily="16"/>
                <a:cs typeface="Arial" pitchFamily="16"/>
              </a:defRPr>
            </a:pPr>
            <a:r>
              <a:rPr lang="uk-UA" sz="2400" b="1" i="1" spc="3">
                <a:ln w="9360">
                  <a:solidFill>
                    <a:srgbClr val="000000"/>
                  </a:solidFill>
                  <a:prstDash val="solid"/>
                  <a:miter/>
                </a:ln>
                <a:solidFill>
                  <a:srgbClr val="FF0066"/>
                </a:solidFill>
                <a:effectLst>
                  <a:outerShdw dist="17819" dir="2700000" algn="tl">
                    <a:srgbClr val="787878">
                      <a:alpha val="80000"/>
                    </a:srgbClr>
                  </a:outerShdw>
                </a:effectLst>
                <a:latin typeface="Arial" pitchFamily="18"/>
                <a:ea typeface="Arial" pitchFamily="18"/>
                <a:cs typeface="Arial" pitchFamily="18"/>
              </a:rPr>
              <a:t>“Відпочинок”</a:t>
            </a:r>
          </a:p>
          <a:p>
            <a:pPr lvl="0" rtl="0" hangingPunct="0">
              <a:buNone/>
              <a:tabLst/>
              <a:defRPr b="1" i="1" spc="3">
                <a:latin typeface="Arial" pitchFamily="16"/>
                <a:ea typeface="Arial" pitchFamily="16"/>
                <a:cs typeface="Arial" pitchFamily="16"/>
              </a:defRPr>
            </a:pPr>
            <a:r>
              <a:rPr lang="uk-UA" sz="2400" b="1" i="1" spc="3">
                <a:ln w="9360">
                  <a:solidFill>
                    <a:srgbClr val="000000"/>
                  </a:solidFill>
                  <a:prstDash val="solid"/>
                  <a:miter/>
                </a:ln>
                <a:solidFill>
                  <a:srgbClr val="FF0066"/>
                </a:solidFill>
                <a:effectLst>
                  <a:outerShdw dist="17819" dir="2700000" algn="tl">
                    <a:srgbClr val="787878">
                      <a:alpha val="80000"/>
                    </a:srgbClr>
                  </a:outerShdw>
                </a:effectLst>
                <a:latin typeface="Arial" pitchFamily="18"/>
                <a:ea typeface="Arial" pitchFamily="18"/>
                <a:cs typeface="Arial" pitchFamily="18"/>
              </a:rPr>
              <a:t>“Тітоньки Сови”</a:t>
            </a:r>
          </a:p>
          <a:p>
            <a:pPr lvl="0" rtl="0" hangingPunct="0">
              <a:buNone/>
              <a:tabLst/>
              <a:defRPr b="1" i="1" spc="3">
                <a:latin typeface="Arial" pitchFamily="16"/>
                <a:ea typeface="Arial" pitchFamily="16"/>
                <a:cs typeface="Arial" pitchFamily="16"/>
              </a:defRPr>
            </a:pPr>
            <a:r>
              <a:rPr lang="uk-UA" sz="2400" b="1" i="1" spc="3">
                <a:ln w="9360">
                  <a:solidFill>
                    <a:srgbClr val="000000"/>
                  </a:solidFill>
                  <a:prstDash val="solid"/>
                  <a:miter/>
                </a:ln>
                <a:solidFill>
                  <a:srgbClr val="FF0066"/>
                </a:solidFill>
                <a:effectLst>
                  <a:outerShdw dist="17819" dir="2700000" algn="tl">
                    <a:srgbClr val="787878">
                      <a:alpha val="80000"/>
                    </a:srgbClr>
                  </a:outerShdw>
                </a:effectLst>
                <a:latin typeface="Arial" pitchFamily="18"/>
                <a:ea typeface="Arial" pitchFamily="18"/>
                <a:cs typeface="Arial" pitchFamily="18"/>
              </a:rPr>
              <a:t>“Музична”</a:t>
            </a:r>
          </a:p>
          <a:p>
            <a:pPr lvl="0" rtl="0" hangingPunct="0">
              <a:buNone/>
              <a:tabLst/>
              <a:defRPr b="1" i="1" spc="3">
                <a:latin typeface="Arial" pitchFamily="16"/>
                <a:ea typeface="Arial" pitchFamily="16"/>
                <a:cs typeface="Arial" pitchFamily="16"/>
              </a:defRPr>
            </a:pPr>
            <a:r>
              <a:rPr lang="uk-UA" sz="2400" b="1" i="1" spc="3">
                <a:ln w="9360">
                  <a:solidFill>
                    <a:srgbClr val="000000"/>
                  </a:solidFill>
                  <a:prstDash val="solid"/>
                  <a:miter/>
                </a:ln>
                <a:solidFill>
                  <a:srgbClr val="FF0066"/>
                </a:solidFill>
                <a:effectLst>
                  <a:outerShdw dist="17819" dir="2700000" algn="tl">
                    <a:srgbClr val="787878">
                      <a:alpha val="80000"/>
                    </a:srgbClr>
                  </a:outerShdw>
                </a:effectLst>
                <a:latin typeface="Arial" pitchFamily="18"/>
                <a:ea typeface="Arial" pitchFamily="18"/>
                <a:cs typeface="Arial" pitchFamily="18"/>
              </a:rPr>
              <a:t>“Підсумкова”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WordArt 7"/>
          <p:cNvSpPr/>
          <p:nvPr/>
        </p:nvSpPr>
        <p:spPr>
          <a:xfrm>
            <a:off x="2124000" y="5300639"/>
            <a:ext cx="5184720" cy="1015919"/>
          </a:xfrm>
          <a:prstGeom prst="rect">
            <a:avLst/>
          </a:prstGeom>
        </p:spPr>
        <p:txBody>
          <a:bodyPr vert="horz" wrap="none" lIns="90000" tIns="46800" rIns="90000" bIns="46800" fromWordArt="1" anchor="t" anchorCtr="1" compatLnSpc="0">
            <a:prstTxWarp prst="textPlain">
              <a:avLst/>
            </a:prstTxWarp>
          </a:bodyPr>
          <a:lstStyle/>
          <a:p>
            <a:pPr lvl="0" rtl="0" hangingPunct="0">
              <a:buNone/>
              <a:tabLst/>
              <a:defRPr sz="4800" b="0" i="0" spc="3">
                <a:latin typeface="Impact" pitchFamily="16"/>
                <a:ea typeface="Impact" pitchFamily="16"/>
                <a:cs typeface="Impact" pitchFamily="16"/>
              </a:defRPr>
            </a:pPr>
            <a:r>
              <a:rPr lang="uk-UA" sz="4800" b="0" i="0" spc="3">
                <a:ln w="9360">
                  <a:solidFill>
                    <a:srgbClr val="000000"/>
                  </a:solidFill>
                  <a:prstDash val="solid"/>
                  <a:miter/>
                </a:ln>
                <a:solidFill>
                  <a:srgbClr val="800080"/>
                </a:solidFill>
                <a:latin typeface="Impact" pitchFamily="18"/>
                <a:ea typeface="Impact" pitchFamily="18"/>
                <a:cs typeface="Impact" pitchFamily="18"/>
              </a:rPr>
              <a:t>"ПОГОДА"</a:t>
            </a:r>
          </a:p>
        </p:txBody>
      </p:sp>
      <p:sp>
        <p:nvSpPr>
          <p:cNvPr id="4" name="WordArt 9"/>
          <p:cNvSpPr/>
          <p:nvPr/>
        </p:nvSpPr>
        <p:spPr>
          <a:xfrm>
            <a:off x="2484360" y="476280"/>
            <a:ext cx="4753080" cy="1224000"/>
          </a:xfrm>
          <a:prstGeom prst="rect">
            <a:avLst/>
          </a:prstGeom>
        </p:spPr>
        <p:txBody>
          <a:bodyPr vert="horz" wrap="none" lIns="90000" tIns="46800" rIns="90000" bIns="46800" fromWordArt="1" anchor="t" anchorCtr="1" compatLnSpc="0">
            <a:prstTxWarp prst="textPlain">
              <a:avLst/>
            </a:prstTxWarp>
          </a:bodyPr>
          <a:lstStyle/>
          <a:p>
            <a:pPr lvl="0" rtl="0" hangingPunct="0">
              <a:buNone/>
              <a:tabLst/>
              <a:defRPr b="1" i="0" spc="3">
                <a:latin typeface="Arial" pitchFamily="16"/>
                <a:ea typeface="Arial" pitchFamily="16"/>
                <a:cs typeface="Arial" pitchFamily="16"/>
              </a:defRPr>
            </a:pPr>
            <a:r>
              <a:rPr lang="uk-UA" sz="2400" b="1" i="0" spc="3">
                <a:ln w="9360">
                  <a:solidFill>
                    <a:srgbClr val="000000"/>
                  </a:solidFill>
                  <a:prstDash val="solid"/>
                  <a:miter/>
                </a:ln>
                <a:solidFill>
                  <a:srgbClr val="800080"/>
                </a:solidFill>
                <a:latin typeface="Arial" pitchFamily="18"/>
                <a:ea typeface="Arial" pitchFamily="18"/>
                <a:cs typeface="Arial" pitchFamily="18"/>
              </a:rPr>
              <a:t>ТЕЛЕПЕРЕДАЧА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Звичайний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505</TotalTime>
  <Words>117</Words>
  <Application>Microsoft Office PowerPoint</Application>
  <PresentationFormat>Экран (4:3)</PresentationFormat>
  <Paragraphs>36</Paragraphs>
  <Slides>34</Slides>
  <Notes>33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Звичайний</vt:lpstr>
      <vt:lpstr>Презентація  до відкритого уроку природознавства  у 3-А класі на тему  “Рослини. Користь рослин”                       Вчитель: Кохан Т.М.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Игорь</dc:creator>
  <cp:lastModifiedBy>Лена</cp:lastModifiedBy>
  <cp:revision>15</cp:revision>
  <dcterms:created xsi:type="dcterms:W3CDTF">2016-01-21T20:34:27Z</dcterms:created>
  <dcterms:modified xsi:type="dcterms:W3CDTF">2017-04-21T12:56:27Z</dcterms:modified>
</cp:coreProperties>
</file>