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2" r:id="rId2"/>
    <p:sldId id="256" r:id="rId3"/>
    <p:sldId id="289" r:id="rId4"/>
    <p:sldId id="261" r:id="rId5"/>
    <p:sldId id="257" r:id="rId6"/>
    <p:sldId id="285" r:id="rId7"/>
    <p:sldId id="286" r:id="rId8"/>
    <p:sldId id="264" r:id="rId9"/>
    <p:sldId id="265" r:id="rId10"/>
    <p:sldId id="266" r:id="rId11"/>
    <p:sldId id="267" r:id="rId12"/>
    <p:sldId id="269" r:id="rId13"/>
    <p:sldId id="268" r:id="rId14"/>
    <p:sldId id="274" r:id="rId15"/>
    <p:sldId id="287" r:id="rId16"/>
    <p:sldId id="262" r:id="rId17"/>
    <p:sldId id="263" r:id="rId18"/>
    <p:sldId id="270" r:id="rId19"/>
    <p:sldId id="272" r:id="rId20"/>
    <p:sldId id="271" r:id="rId21"/>
    <p:sldId id="273" r:id="rId22"/>
    <p:sldId id="291" r:id="rId23"/>
    <p:sldId id="275" r:id="rId24"/>
    <p:sldId id="276" r:id="rId25"/>
    <p:sldId id="277" r:id="rId26"/>
    <p:sldId id="278" r:id="rId27"/>
    <p:sldId id="279" r:id="rId28"/>
    <p:sldId id="280" r:id="rId29"/>
    <p:sldId id="284" r:id="rId30"/>
    <p:sldId id="288" r:id="rId31"/>
    <p:sldId id="293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1386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731520"/>
            <a:ext cx="7992888" cy="5505792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4000" b="1" dirty="0" err="1" smtClean="0"/>
              <a:t>Презентація</a:t>
            </a:r>
            <a:r>
              <a:rPr lang="ru-RU" sz="4000" dirty="0" smtClean="0"/>
              <a:t> </a:t>
            </a:r>
            <a:endParaRPr lang="ru-RU" sz="4000" dirty="0" smtClean="0"/>
          </a:p>
          <a:p>
            <a:pPr marL="45720" indent="0" algn="ctr">
              <a:buNone/>
            </a:pPr>
            <a:r>
              <a:rPr lang="ru-RU" sz="4000" dirty="0" smtClean="0"/>
              <a:t>до </a:t>
            </a:r>
            <a:r>
              <a:rPr lang="ru-RU" sz="4000" dirty="0" err="1"/>
              <a:t>відкритого</a:t>
            </a:r>
            <a:r>
              <a:rPr lang="ru-RU" sz="4000" dirty="0"/>
              <a:t> уроку </a:t>
            </a:r>
            <a:r>
              <a:rPr lang="ru-RU" sz="4000" dirty="0" smtClean="0"/>
              <a:t>у 4-А </a:t>
            </a:r>
            <a:r>
              <a:rPr lang="ru-RU" sz="4000" dirty="0" err="1" smtClean="0"/>
              <a:t>класі</a:t>
            </a:r>
            <a:r>
              <a:rPr lang="ru-RU" sz="4000" dirty="0" smtClean="0"/>
              <a:t> з предмета «Я </a:t>
            </a:r>
            <a:r>
              <a:rPr lang="ru-RU" sz="4000" dirty="0"/>
              <a:t>у </a:t>
            </a:r>
            <a:r>
              <a:rPr lang="ru-RU" sz="4000" dirty="0" err="1" smtClean="0"/>
              <a:t>світі</a:t>
            </a:r>
            <a:r>
              <a:rPr lang="ru-RU" sz="4000" dirty="0" smtClean="0"/>
              <a:t>»  </a:t>
            </a:r>
            <a:r>
              <a:rPr lang="ru-RU" sz="4000" dirty="0"/>
              <a:t>з</a:t>
            </a:r>
            <a:r>
              <a:rPr lang="ru-RU" sz="4000" dirty="0" smtClean="0"/>
              <a:t>а темою «</a:t>
            </a:r>
            <a:r>
              <a:rPr lang="ru-RU" sz="4000" dirty="0" err="1" smtClean="0"/>
              <a:t>Судове</a:t>
            </a:r>
            <a:r>
              <a:rPr lang="ru-RU" sz="4000" dirty="0" smtClean="0"/>
              <a:t> </a:t>
            </a:r>
            <a:r>
              <a:rPr lang="ru-RU" sz="4000" dirty="0" err="1"/>
              <a:t>засідання</a:t>
            </a:r>
            <a:r>
              <a:rPr lang="ru-RU" sz="4000" dirty="0"/>
              <a:t> по </a:t>
            </a:r>
            <a:r>
              <a:rPr lang="ru-RU" sz="4000" dirty="0" err="1"/>
              <a:t>справі</a:t>
            </a:r>
            <a:r>
              <a:rPr lang="ru-RU" sz="4000" dirty="0"/>
              <a:t> Вовка та </a:t>
            </a:r>
            <a:r>
              <a:rPr lang="ru-RU" sz="4000" dirty="0" err="1" smtClean="0"/>
              <a:t>сімох</a:t>
            </a:r>
            <a:r>
              <a:rPr lang="ru-RU" sz="4000" dirty="0" smtClean="0"/>
              <a:t> </a:t>
            </a:r>
            <a:r>
              <a:rPr lang="ru-RU" sz="4000" dirty="0" err="1" smtClean="0"/>
              <a:t>козенят</a:t>
            </a:r>
            <a:r>
              <a:rPr lang="ru-RU" sz="4000" dirty="0" smtClean="0"/>
              <a:t>»</a:t>
            </a:r>
          </a:p>
          <a:p>
            <a:pPr marL="45720" indent="0" algn="ctr">
              <a:buNone/>
            </a:pPr>
            <a:r>
              <a:rPr lang="uk-UA" sz="3500" dirty="0" smtClean="0"/>
              <a:t>                </a:t>
            </a:r>
          </a:p>
          <a:p>
            <a:pPr marL="45720" indent="0" algn="ctr">
              <a:buNone/>
            </a:pPr>
            <a:r>
              <a:rPr lang="uk-UA" sz="3500" dirty="0"/>
              <a:t> </a:t>
            </a:r>
            <a:r>
              <a:rPr lang="uk-UA" sz="3500" dirty="0" smtClean="0"/>
              <a:t>               Вчитель: В.О. </a:t>
            </a:r>
            <a:r>
              <a:rPr lang="uk-UA" sz="3500" dirty="0" err="1" smtClean="0"/>
              <a:t>Семикоз</a:t>
            </a:r>
            <a:endParaRPr lang="ru-RU" sz="3500" dirty="0" smtClean="0"/>
          </a:p>
          <a:p>
            <a:pPr marL="45720" indent="0" algn="ctr">
              <a:buNone/>
            </a:pP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6241544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Лена\Desktop\Для уроку\847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76672"/>
            <a:ext cx="4392488" cy="5739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4529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7992888" cy="2232248"/>
          </a:xfrm>
        </p:spPr>
        <p:txBody>
          <a:bodyPr/>
          <a:lstStyle/>
          <a:p>
            <a:pPr algn="l"/>
            <a:r>
              <a:rPr lang="uk-UA" dirty="0" smtClean="0"/>
              <a:t>Проступок – це протиправна дія, менш небезпечна, ніж злочин  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9590" y="2924944"/>
            <a:ext cx="3040204" cy="3040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6388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3" y="692696"/>
            <a:ext cx="8208912" cy="1080120"/>
          </a:xfrm>
        </p:spPr>
        <p:txBody>
          <a:bodyPr/>
          <a:lstStyle/>
          <a:p>
            <a:pPr marL="0" indent="0" algn="l">
              <a:buNone/>
            </a:pPr>
            <a:r>
              <a:rPr lang="uk-UA" dirty="0" smtClean="0"/>
              <a:t>Адміністративні проступки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61991"/>
            <a:ext cx="5252351" cy="3495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http://expres.ua/gfx/news/kurinnya_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873043"/>
            <a:ext cx="3508164" cy="2439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917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7776864" cy="936104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Моральні проступки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1150" y="1988840"/>
            <a:ext cx="5527427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252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Лена\Desktop\Для уроку\56ccbe77a2cd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56783"/>
            <a:ext cx="4475142" cy="5860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09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26642"/>
            <a:ext cx="4464496" cy="6054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8463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1" y="2564904"/>
            <a:ext cx="7334200" cy="1512168"/>
          </a:xfrm>
        </p:spPr>
        <p:txBody>
          <a:bodyPr/>
          <a:lstStyle/>
          <a:p>
            <a:pPr marL="0" indent="0">
              <a:buNone/>
            </a:pPr>
            <a:r>
              <a:rPr lang="uk-UA" sz="6000" dirty="0" err="1" smtClean="0"/>
              <a:t>Фізкультхвилинка</a:t>
            </a:r>
            <a:r>
              <a:rPr lang="uk-UA" sz="6000" dirty="0" smtClean="0"/>
              <a:t> 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42464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Лена\Desktop\21444477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69658"/>
            <a:ext cx="7620001" cy="6010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948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Картинки по запросу порушення пд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1" name="Picture 3" descr="C:\Users\Лена\Desktop\Для уроку\3942017-wol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20688"/>
            <a:ext cx="6768752" cy="568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917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Лена\Desktop\Для уроку\14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0961" y="188640"/>
            <a:ext cx="648072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980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764704"/>
            <a:ext cx="7992888" cy="3456384"/>
          </a:xfrm>
        </p:spPr>
        <p:txBody>
          <a:bodyPr/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Судове засідання по справі Вовка та сімох козенят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287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488" y="438150"/>
            <a:ext cx="5915025" cy="598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093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razvodexpert.ru/wp-content/uploads/femida_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412776"/>
            <a:ext cx="7875301" cy="522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5698635" cy="1232814"/>
          </a:xfrm>
        </p:spPr>
        <p:txBody>
          <a:bodyPr/>
          <a:lstStyle/>
          <a:p>
            <a:pPr marL="182880" indent="0">
              <a:buNone/>
            </a:pPr>
            <a:r>
              <a:rPr lang="uk-UA" dirty="0" smtClean="0"/>
              <a:t>Вирок Вовку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669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Картинки по запросу открытая книга на прозрачном фо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980728"/>
            <a:ext cx="38100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5270" y="1450132"/>
            <a:ext cx="3024336" cy="1728192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Поради від 4-А</a:t>
            </a:r>
            <a:endParaRPr lang="ru-RU" dirty="0"/>
          </a:p>
        </p:txBody>
      </p:sp>
      <p:pic>
        <p:nvPicPr>
          <p:cNvPr id="24578" name="Picture 2" descr="Картинки по запросу добрий вовк з каз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404664"/>
            <a:ext cx="6096000" cy="609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8696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064896" cy="1512168"/>
          </a:xfrm>
        </p:spPr>
        <p:txBody>
          <a:bodyPr/>
          <a:lstStyle/>
          <a:p>
            <a:pPr marL="0" indent="0" algn="l">
              <a:buNone/>
            </a:pPr>
            <a:r>
              <a:rPr lang="uk-UA" dirty="0" smtClean="0"/>
              <a:t>Гра </a:t>
            </a:r>
            <a:br>
              <a:rPr lang="uk-UA" dirty="0" smtClean="0"/>
            </a:br>
            <a:r>
              <a:rPr lang="uk-UA" dirty="0" smtClean="0"/>
              <a:t>«Знайди </a:t>
            </a:r>
            <a:br>
              <a:rPr lang="uk-UA" dirty="0" smtClean="0"/>
            </a:br>
            <a:r>
              <a:rPr lang="uk-UA" dirty="0" smtClean="0"/>
              <a:t>правопорушення»</a:t>
            </a:r>
            <a:endParaRPr lang="ru-RU" dirty="0"/>
          </a:p>
        </p:txBody>
      </p:sp>
      <p:pic>
        <p:nvPicPr>
          <p:cNvPr id="17412" name="Picture 4" descr="Картинки по запросу заяц из зверополис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-171401"/>
            <a:ext cx="4824536" cy="702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649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Картинки по запросу дюймовочка клипар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8790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39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56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968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Картинки по запросу кощей бессмертны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609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Картинки по запросу колоб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63499"/>
            <a:ext cx="8988425" cy="6533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462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Картинки по запросу снігова королева кай і гер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32" y="0"/>
            <a:ext cx="8873455" cy="6655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709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7" y="548680"/>
            <a:ext cx="7550224" cy="4966488"/>
          </a:xfrm>
        </p:spPr>
        <p:txBody>
          <a:bodyPr/>
          <a:lstStyle/>
          <a:p>
            <a:pPr algn="ctr"/>
            <a:r>
              <a:rPr lang="uk-UA" u="sng" dirty="0" smtClean="0"/>
              <a:t>Золоте правило моралі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Стався до людей так, як хочеш, щоб вони ставилися до тебе.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8271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1" y="476672"/>
            <a:ext cx="7694240" cy="5472608"/>
          </a:xfrm>
        </p:spPr>
        <p:txBody>
          <a:bodyPr/>
          <a:lstStyle/>
          <a:p>
            <a:pPr algn="l"/>
            <a:r>
              <a:rPr lang="uk-UA" sz="2800" dirty="0" smtClean="0"/>
              <a:t>Мета:</a:t>
            </a:r>
            <a:br>
              <a:rPr lang="uk-UA" sz="2800" dirty="0" smtClean="0"/>
            </a:br>
            <a:r>
              <a:rPr lang="uk-UA" sz="2800" dirty="0" smtClean="0"/>
              <a:t> - закріпити </a:t>
            </a:r>
            <a:r>
              <a:rPr lang="uk-UA" sz="2800" dirty="0"/>
              <a:t>і узагальнити знання учнів про правопорушення, їх види і </a:t>
            </a:r>
            <a:r>
              <a:rPr lang="uk-UA" sz="2800" dirty="0" smtClean="0"/>
              <a:t>наслідки;</a:t>
            </a:r>
            <a:br>
              <a:rPr lang="uk-UA" sz="2800" dirty="0" smtClean="0"/>
            </a:b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 smtClean="0"/>
              <a:t> - сформувати </a:t>
            </a:r>
            <a:r>
              <a:rPr lang="uk-UA" sz="2800" dirty="0"/>
              <a:t>поняття про взаємозв’язок особи та суспільства, наслідки порушення суспільного </a:t>
            </a:r>
            <a:r>
              <a:rPr lang="uk-UA" sz="2800" dirty="0" smtClean="0"/>
              <a:t>устрою;</a:t>
            </a:r>
            <a:br>
              <a:rPr lang="uk-UA" sz="2800" dirty="0" smtClean="0"/>
            </a:br>
            <a:r>
              <a:rPr lang="uk-UA" sz="2800" dirty="0"/>
              <a:t/>
            </a:r>
            <a:br>
              <a:rPr lang="uk-UA" sz="2800" dirty="0"/>
            </a:br>
            <a:r>
              <a:rPr lang="uk-UA" sz="2800" dirty="0" smtClean="0"/>
              <a:t> - виховувати в учнів почуття </a:t>
            </a:r>
            <a:r>
              <a:rPr lang="uk-UA" sz="2800" dirty="0"/>
              <a:t>справедливості, відповідальності за власні вчинки, інтерес до </a:t>
            </a:r>
            <a:r>
              <a:rPr lang="uk-UA" sz="2800" dirty="0" smtClean="0"/>
              <a:t>читання.</a:t>
            </a:r>
            <a:r>
              <a:rPr lang="uk-UA" dirty="0"/>
              <a:t/>
            </a:r>
            <a:br>
              <a:rPr lang="uk-UA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548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7694241" cy="1656184"/>
          </a:xfrm>
        </p:spPr>
        <p:txBody>
          <a:bodyPr/>
          <a:lstStyle/>
          <a:p>
            <a:pPr marL="0" indent="0" algn="ctr">
              <a:buNone/>
            </a:pPr>
            <a:r>
              <a:rPr lang="uk-UA" dirty="0" smtClean="0"/>
              <a:t>Правова допомога</a:t>
            </a:r>
            <a:br>
              <a:rPr lang="uk-UA" dirty="0" smtClean="0"/>
            </a:br>
            <a:r>
              <a:rPr lang="uk-UA" dirty="0" smtClean="0"/>
              <a:t> героям казок</a:t>
            </a:r>
            <a:br>
              <a:rPr lang="uk-UA" dirty="0" smtClean="0"/>
            </a:b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136288"/>
            <a:ext cx="4242048" cy="287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5-конечная звезда 2"/>
          <p:cNvSpPr/>
          <p:nvPr/>
        </p:nvSpPr>
        <p:spPr>
          <a:xfrm>
            <a:off x="1259632" y="980728"/>
            <a:ext cx="432048" cy="540060"/>
          </a:xfrm>
          <a:prstGeom prst="star5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558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s2.dmcdn.net/TJKBA/1280x720-_S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22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Картинки по запросу казка вчить як на світі жить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592889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350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692696"/>
            <a:ext cx="7272808" cy="4894480"/>
          </a:xfrm>
        </p:spPr>
        <p:txBody>
          <a:bodyPr/>
          <a:lstStyle/>
          <a:p>
            <a:pPr marL="0" indent="0" algn="l">
              <a:buNone/>
            </a:pPr>
            <a:r>
              <a:rPr lang="uk-UA" dirty="0" smtClean="0"/>
              <a:t>Девіз уроку:</a:t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«Казка вчить, як на світі </a:t>
            </a:r>
            <a:r>
              <a:rPr lang="uk-UA" dirty="0" err="1" smtClean="0"/>
              <a:t>жить</a:t>
            </a:r>
            <a:r>
              <a:rPr lang="uk-UA" dirty="0" smtClean="0"/>
              <a:t>»</a:t>
            </a:r>
            <a:br>
              <a:rPr lang="uk-UA" dirty="0" smtClean="0"/>
            </a:b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526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Лена\Desktop\Для уроку\57ce9960157f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56356"/>
            <a:ext cx="5760640" cy="5855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880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Лена\Desktop\Для уроку\hello_html_m4458235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653" y="332656"/>
            <a:ext cx="7344816" cy="5508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056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780728"/>
            <a:ext cx="5472608" cy="936104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/>
              <a:t>Правопорушення</a:t>
            </a:r>
            <a:endParaRPr lang="ru-RU" dirty="0"/>
          </a:p>
        </p:txBody>
      </p:sp>
      <p:sp>
        <p:nvSpPr>
          <p:cNvPr id="7" name="Стрелка вниз 6"/>
          <p:cNvSpPr/>
          <p:nvPr/>
        </p:nvSpPr>
        <p:spPr>
          <a:xfrm>
            <a:off x="2195736" y="1772816"/>
            <a:ext cx="792088" cy="10081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772816"/>
            <a:ext cx="847725" cy="103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763688" y="3212976"/>
            <a:ext cx="6336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/>
              <a:t>ЗЛОЧИНИ                ПРОСТУПКИ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058812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764704"/>
            <a:ext cx="7478216" cy="1944216"/>
          </a:xfrm>
        </p:spPr>
        <p:txBody>
          <a:bodyPr/>
          <a:lstStyle/>
          <a:p>
            <a:pPr algn="l"/>
            <a:r>
              <a:rPr lang="uk-UA" dirty="0" smtClean="0"/>
              <a:t>Злочин це – порушення кримінального закону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313" y="2557463"/>
            <a:ext cx="3685951" cy="346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399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880</TotalTime>
  <Words>74</Words>
  <Application>Microsoft Office PowerPoint</Application>
  <PresentationFormat>Экран (4:3)</PresentationFormat>
  <Paragraphs>19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Воздушный поток</vt:lpstr>
      <vt:lpstr>Презентация PowerPoint</vt:lpstr>
      <vt:lpstr> Судове засідання по справі Вовка та сімох козенят</vt:lpstr>
      <vt:lpstr>Мета:  - закріпити і узагальнити знання учнів про правопорушення, їх види і наслідки;   - сформувати поняття про взаємозв’язок особи та суспільства, наслідки порушення суспільного устрою;   - виховувати в учнів почуття справедливості, відповідальності за власні вчинки, інтерес до читання. </vt:lpstr>
      <vt:lpstr>Презентация PowerPoint</vt:lpstr>
      <vt:lpstr>Девіз уроку:  «Казка вчить, як на світі жить»   </vt:lpstr>
      <vt:lpstr>Презентация PowerPoint</vt:lpstr>
      <vt:lpstr>Презентация PowerPoint</vt:lpstr>
      <vt:lpstr>Правопорушення</vt:lpstr>
      <vt:lpstr>Злочин це – порушення кримінального закону</vt:lpstr>
      <vt:lpstr>Презентация PowerPoint</vt:lpstr>
      <vt:lpstr>Проступок – це протиправна дія, менш небезпечна, ніж злочин  </vt:lpstr>
      <vt:lpstr>Адміністративні проступки</vt:lpstr>
      <vt:lpstr>Моральні проступки</vt:lpstr>
      <vt:lpstr>Презентация PowerPoint</vt:lpstr>
      <vt:lpstr>Презентация PowerPoint</vt:lpstr>
      <vt:lpstr>Фізкультхвилинка </vt:lpstr>
      <vt:lpstr>Презентация PowerPoint</vt:lpstr>
      <vt:lpstr>Презентация PowerPoint</vt:lpstr>
      <vt:lpstr>Презентация PowerPoint</vt:lpstr>
      <vt:lpstr>Презентация PowerPoint</vt:lpstr>
      <vt:lpstr>Вирок Вовку</vt:lpstr>
      <vt:lpstr>Поради від 4-А</vt:lpstr>
      <vt:lpstr>Гра  «Знайди  правопорушення»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Золоте правило моралі  Стався до людей так, як хочеш, щоб вони ставилися до тебе.</vt:lpstr>
      <vt:lpstr>Правова допомога  героям казок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Судове засідання по справі Вовка та семерих козенят</dc:title>
  <dc:creator>Vika</dc:creator>
  <cp:lastModifiedBy>Лена</cp:lastModifiedBy>
  <cp:revision>28</cp:revision>
  <dcterms:created xsi:type="dcterms:W3CDTF">2017-01-21T17:32:15Z</dcterms:created>
  <dcterms:modified xsi:type="dcterms:W3CDTF">2017-04-19T18:13:27Z</dcterms:modified>
</cp:coreProperties>
</file>