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7" r:id="rId2"/>
    <p:sldId id="277" r:id="rId3"/>
    <p:sldId id="259" r:id="rId4"/>
    <p:sldId id="257" r:id="rId5"/>
    <p:sldId id="256" r:id="rId6"/>
    <p:sldId id="258" r:id="rId7"/>
    <p:sldId id="274" r:id="rId8"/>
    <p:sldId id="273" r:id="rId9"/>
    <p:sldId id="268" r:id="rId10"/>
    <p:sldId id="263" r:id="rId11"/>
    <p:sldId id="261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746"/>
    <a:srgbClr val="C9F1FF"/>
    <a:srgbClr val="003E6C"/>
    <a:srgbClr val="005392"/>
    <a:srgbClr val="386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34" autoAdjust="0"/>
    <p:restoredTop sz="95994" autoAdjust="0"/>
  </p:normalViewPr>
  <p:slideViewPr>
    <p:cSldViewPr>
      <p:cViewPr varScale="1">
        <p:scale>
          <a:sx n="75" d="100"/>
          <a:sy n="75" d="100"/>
        </p:scale>
        <p:origin x="-122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CB0377-9666-4169-8B5E-638DC3121747}" type="datetimeFigureOut">
              <a:rPr lang="ru-RU" smtClean="0"/>
              <a:pPr/>
              <a:t>21.04.2017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5D6DE-442C-49FA-AC01-2E368B51F5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72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5D6DE-442C-49FA-AC01-2E368B51F53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A63C-ED93-4364-8463-95E49FDDCBAE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3CB75-478C-40C6-854E-779ADE389E3C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8DA2B-0557-48DA-BF72-0B8920E60C61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6A3AD-0986-4FB9-A557-57517F9507A0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6E9B-BDDA-415B-8F40-558CBA29C354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13C8D-45E6-4CE5-8836-DCF764548AAB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C1B96-CD23-4865-84BE-CC610F3CD95C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C775-BAC5-465A-BB71-18A732782C66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37239-98CE-4862-9E3A-B02E1E28274B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62340-AC66-425B-86B9-AE07755184FD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B5322-9BF1-406D-88CD-07D52295BB1E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178694A-BAC5-404C-88C8-AFD0F2510AD5}" type="datetime1">
              <a:rPr lang="ru-RU" smtClean="0"/>
              <a:pPr/>
              <a:t>21.04.2017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1\Downloads\Gubnaya_garmoshka_-_mitaciya_zvukov_poezda_muzofon.com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5516" y="1772816"/>
            <a:ext cx="820891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 smtClean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 </a:t>
            </a:r>
          </a:p>
          <a:p>
            <a:pPr algn="ctr"/>
            <a:r>
              <a:rPr lang="uk-UA" sz="2800" b="1" i="1" dirty="0" smtClean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відкритого уроку математики у 3-Б класі</a:t>
            </a:r>
          </a:p>
          <a:p>
            <a:pPr algn="ctr"/>
            <a:r>
              <a:rPr lang="uk-UA" sz="2800" b="1" i="1" dirty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b="1" i="1" dirty="0" smtClean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тему</a:t>
            </a:r>
            <a:br>
              <a:rPr lang="uk-UA" sz="2800" b="1" i="1" dirty="0" smtClean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i="1" dirty="0" smtClean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«Віднімання двоцифрових чисел»</a:t>
            </a:r>
          </a:p>
          <a:p>
            <a:pPr algn="ctr"/>
            <a:endParaRPr lang="uk-UA" sz="2000" b="1" i="1" dirty="0">
              <a:ln>
                <a:solidFill>
                  <a:srgbClr val="002060"/>
                </a:solidFill>
              </a:ln>
              <a:solidFill>
                <a:srgbClr val="0017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i="1" dirty="0" smtClean="0">
              <a:ln>
                <a:solidFill>
                  <a:srgbClr val="002060"/>
                </a:solidFill>
              </a:ln>
              <a:solidFill>
                <a:srgbClr val="0017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i="1" dirty="0">
              <a:ln>
                <a:solidFill>
                  <a:srgbClr val="002060"/>
                </a:solidFill>
              </a:ln>
              <a:solidFill>
                <a:srgbClr val="0017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i="1" dirty="0" smtClean="0">
              <a:ln>
                <a:solidFill>
                  <a:srgbClr val="002060"/>
                </a:solidFill>
              </a:ln>
              <a:solidFill>
                <a:srgbClr val="0017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000" b="1" i="1" dirty="0">
              <a:ln>
                <a:solidFill>
                  <a:srgbClr val="002060"/>
                </a:solidFill>
              </a:ln>
              <a:solidFill>
                <a:srgbClr val="0017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000" b="1" i="1" dirty="0" smtClean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Вчитель: </a:t>
            </a:r>
            <a:r>
              <a:rPr lang="uk-UA" sz="2000" b="1" i="1" dirty="0" smtClean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Гордієнко </a:t>
            </a:r>
            <a:r>
              <a:rPr lang="uk-UA" sz="2000" b="1" i="1" dirty="0" smtClean="0">
                <a:ln>
                  <a:solidFill>
                    <a:srgbClr val="002060"/>
                  </a:solidFill>
                </a:ln>
                <a:solidFill>
                  <a:srgbClr val="0017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Н.О.</a:t>
            </a:r>
            <a:endParaRPr lang="ru-RU" sz="2000" b="1" i="1" dirty="0">
              <a:ln>
                <a:solidFill>
                  <a:srgbClr val="002060"/>
                </a:solidFill>
              </a:ln>
              <a:solidFill>
                <a:srgbClr val="00174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 smtClean="0">
                <a:ln>
                  <a:solidFill>
                    <a:srgbClr val="0070C0"/>
                  </a:solidFill>
                </a:ln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Казка </a:t>
            </a:r>
            <a:r>
              <a:rPr lang="uk-UA" b="1" i="1" dirty="0" err="1" smtClean="0">
                <a:ln>
                  <a:solidFill>
                    <a:srgbClr val="0070C0"/>
                  </a:solidFill>
                </a:ln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“Івасик</a:t>
            </a:r>
            <a:r>
              <a:rPr lang="uk-UA" b="1" i="1" dirty="0" smtClean="0">
                <a:ln>
                  <a:solidFill>
                    <a:srgbClr val="0070C0"/>
                  </a:solidFill>
                </a:ln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b="1" i="1" dirty="0" err="1" smtClean="0">
                <a:ln>
                  <a:solidFill>
                    <a:srgbClr val="0070C0"/>
                  </a:solidFill>
                </a:ln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телесик”</a:t>
            </a:r>
            <a:endParaRPr lang="ru-RU" b="1" i="1" dirty="0">
              <a:ln>
                <a:solidFill>
                  <a:srgbClr val="0070C0"/>
                </a:solidFill>
              </a:ln>
              <a:solidFill>
                <a:srgbClr val="003E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http://i.arts.in.ua/i/7608/f_vasik-telesik-_karpina-_elena_13127377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052048" cy="4796036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toshel-renata.narod.ru/Image/svinki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556792"/>
            <a:ext cx="7632848" cy="4896544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Казка “ Троє </a:t>
            </a:r>
            <a:r>
              <a:rPr lang="uk-UA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поросят”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1026" name="Picture 2" descr="https://im0-tub-ua.yandex.net/i?id=9e2094748997eab019311280207c8ec3&amp;n=33&amp;h=215&amp;w=3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1124744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8000" b="1" i="1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Станція</a:t>
            </a:r>
          </a:p>
          <a:p>
            <a:pPr algn="ctr"/>
            <a:r>
              <a:rPr lang="uk-UA" sz="8000" b="1" i="1" dirty="0" err="1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“Молодці</a:t>
            </a:r>
            <a:r>
              <a:rPr lang="uk-UA" sz="8000" b="1" i="1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  <a:endParaRPr lang="ru-RU" sz="8000" b="1" i="1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rgbClr val="003E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" y="0"/>
            <a:ext cx="91439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764704"/>
            <a:ext cx="5832648" cy="2880320"/>
          </a:xfrm>
        </p:spPr>
        <p:txBody>
          <a:bodyPr/>
          <a:lstStyle/>
          <a:p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Мета:</a:t>
            </a:r>
          </a:p>
          <a:p>
            <a:pPr marL="342900" indent="-342900">
              <a:buFontTx/>
              <a:buChar char="-"/>
            </a:pPr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вдосконалювати вміння віднімати двоцифрові числа;</a:t>
            </a:r>
          </a:p>
          <a:p>
            <a:pPr marL="342900" indent="-342900">
              <a:buFontTx/>
              <a:buChar char="-"/>
            </a:pPr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розвивати навички усного </a:t>
            </a:r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рахунку, логічне </a:t>
            </a:r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мислення, пам’ять;</a:t>
            </a:r>
          </a:p>
          <a:p>
            <a:pPr marL="342900" indent="-342900">
              <a:buFontTx/>
              <a:buChar char="-"/>
            </a:pPr>
            <a:r>
              <a:rPr lang="uk-UA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виховувати старанність.</a:t>
            </a:r>
          </a:p>
          <a:p>
            <a:pPr marL="342900" indent="-342900">
              <a:buFontTx/>
              <a:buChar char="-"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89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0"/>
            <a:ext cx="91439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57200" y="1554163"/>
            <a:ext cx="8686800" cy="4525962"/>
          </a:xfrm>
          <a:solidFill>
            <a:srgbClr val="C9F1FF">
              <a:alpha val="61000"/>
            </a:srgb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uk-UA" sz="6000" b="1" i="1" dirty="0" smtClean="0">
                <a:ln>
                  <a:solidFill>
                    <a:srgbClr val="C9F1FF"/>
                  </a:solidFill>
                </a:ln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Міркувати-швидко!</a:t>
            </a:r>
          </a:p>
          <a:p>
            <a:pPr>
              <a:buNone/>
            </a:pPr>
            <a:r>
              <a:rPr lang="uk-UA" sz="6000" b="1" i="1" dirty="0" smtClean="0">
                <a:ln>
                  <a:solidFill>
                    <a:srgbClr val="C9F1FF"/>
                  </a:solidFill>
                </a:ln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Відповідати-правильно!</a:t>
            </a:r>
          </a:p>
          <a:p>
            <a:pPr>
              <a:buNone/>
            </a:pPr>
            <a:r>
              <a:rPr lang="uk-UA" sz="6000" b="1" i="1" dirty="0" smtClean="0">
                <a:ln>
                  <a:solidFill>
                    <a:srgbClr val="C9F1FF"/>
                  </a:solidFill>
                </a:ln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Лічити- точно!</a:t>
            </a:r>
          </a:p>
          <a:p>
            <a:pPr>
              <a:buNone/>
            </a:pPr>
            <a:r>
              <a:rPr lang="uk-UA" sz="6000" b="1" i="1" dirty="0" smtClean="0">
                <a:ln>
                  <a:solidFill>
                    <a:srgbClr val="C9F1FF"/>
                  </a:solidFill>
                </a:ln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Писати-гарно!</a:t>
            </a:r>
            <a:endParaRPr lang="ru-RU" sz="6000" b="1" i="1" dirty="0">
              <a:ln>
                <a:solidFill>
                  <a:srgbClr val="C9F1FF"/>
                </a:solidFill>
              </a:ln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79512" y="764704"/>
            <a:ext cx="8686800" cy="841375"/>
          </a:xfrm>
        </p:spPr>
        <p:txBody>
          <a:bodyPr>
            <a:noAutofit/>
          </a:bodyPr>
          <a:lstStyle/>
          <a:p>
            <a:pPr algn="ctr"/>
            <a:r>
              <a:rPr lang="uk-UA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Девіз уроку:</a:t>
            </a:r>
            <a:br>
              <a:rPr lang="uk-UA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Робочий стол\Новая папка (4)\сова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5270" y="0"/>
            <a:ext cx="2198730" cy="22553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544785" flipV="1">
            <a:off x="-333148" y="-685545"/>
            <a:ext cx="8036297" cy="6646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 descr="http://previews.123rf.com/images/clairev/clairev0903/clairev090300102/4574138-Steam-locomotive-with-engine-driver-and-wagons-vector-illustration--Stock-Vec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Gubnaya_garmoshka_-_mitaciya_zvukov_poezda_muzofon.co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i="1" dirty="0" smtClean="0"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uk-UA" b="1" i="1" dirty="0" smtClean="0"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Казка </a:t>
            </a:r>
            <a:r>
              <a:rPr lang="uk-UA" b="1" i="1" dirty="0" err="1" smtClean="0"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“Два</a:t>
            </a:r>
            <a:r>
              <a:rPr lang="uk-UA" b="1" i="1" dirty="0" smtClean="0"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err="1" smtClean="0"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цапки”</a:t>
            </a:r>
            <a:endParaRPr lang="ru-RU" b="1" i="1" dirty="0">
              <a:solidFill>
                <a:srgbClr val="003E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stihi.ru/pics/2015/01/21/5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538552" cy="4927214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i="1" dirty="0" smtClean="0"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Казка </a:t>
            </a:r>
            <a:r>
              <a:rPr lang="uk-UA" b="1" i="1" dirty="0" err="1" smtClean="0"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“Попелюшка”</a:t>
            </a:r>
            <a:r>
              <a:rPr lang="uk-UA" b="1" i="1" dirty="0" smtClean="0"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b="1" i="1" dirty="0">
              <a:solidFill>
                <a:srgbClr val="003E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proxy12.media.online.ua/uol/r2-d49eb93e05/56d636d709eb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55365"/>
            <a:ext cx="7920880" cy="5125963"/>
          </a:xfrm>
          <a:prstGeom prst="rect">
            <a:avLst/>
          </a:prstGeom>
          <a:noFill/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476672"/>
            <a:ext cx="3960440" cy="5400600"/>
          </a:xfrm>
          <a:solidFill>
            <a:schemeClr val="bg1">
              <a:alpha val="82000"/>
            </a:schemeClr>
          </a:solidFill>
          <a:ln w="184150" cap="rnd" cmpd="sng">
            <a:solidFill>
              <a:schemeClr val="accent4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/>
          </a:scene3d>
          <a:sp3d>
            <a:bevelT w="152400" h="50800" prst="softRound"/>
            <a:bevelB w="152400" h="50800" prst="softRound"/>
          </a:sp3d>
        </p:spPr>
        <p:txBody>
          <a:bodyPr/>
          <a:lstStyle/>
          <a:p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-15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квасолинок</a:t>
            </a:r>
            <a:b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-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на 12 менше</a:t>
            </a:r>
            <a:endParaRPr lang="uk-UA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1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57" y="0"/>
            <a:ext cx="919845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532440" cy="841248"/>
          </a:xfrm>
        </p:spPr>
        <p:txBody>
          <a:bodyPr>
            <a:prstTxWarp prst="textArchDown">
              <a:avLst>
                <a:gd name="adj" fmla="val 31538"/>
              </a:avLst>
            </a:prstTxWarp>
            <a:noAutofit/>
          </a:bodyPr>
          <a:lstStyle/>
          <a:p>
            <a:r>
              <a:rPr lang="uk-UA" sz="6000" b="1" i="1" dirty="0" smtClean="0">
                <a:ln w="38100">
                  <a:solidFill>
                    <a:srgbClr val="00206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Фізкультхвилинка</a:t>
            </a:r>
            <a:endParaRPr lang="uk-UA" sz="6000" b="1" i="1" dirty="0">
              <a:ln w="38100">
                <a:solidFill>
                  <a:srgbClr val="002060"/>
                </a:solidFill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40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1026" name="Picture 2" descr="http://svitppt.com.ua/images/29/28550/960/img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4900" y="1556792"/>
            <a:ext cx="8172400" cy="50851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79712" y="548680"/>
            <a:ext cx="71642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i="1" dirty="0" smtClean="0">
                <a:ln>
                  <a:solidFill>
                    <a:srgbClr val="002060"/>
                  </a:solidFill>
                </a:ln>
                <a:solidFill>
                  <a:srgbClr val="003E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Казка “а в и і с к – е т е и к л с”</a:t>
            </a:r>
            <a:endParaRPr lang="ru-RU" sz="3600" b="1" i="1" dirty="0">
              <a:ln>
                <a:solidFill>
                  <a:srgbClr val="002060"/>
                </a:solidFill>
              </a:ln>
              <a:solidFill>
                <a:srgbClr val="003E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221</TotalTime>
  <Words>109</Words>
  <Application>Microsoft Office PowerPoint</Application>
  <PresentationFormat>Экран (4:3)</PresentationFormat>
  <Paragraphs>40</Paragraphs>
  <Slides>12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Презентация PowerPoint</vt:lpstr>
      <vt:lpstr>Презентация PowerPoint</vt:lpstr>
      <vt:lpstr>Девіз уроку: </vt:lpstr>
      <vt:lpstr>Презентация PowerPoint</vt:lpstr>
      <vt:lpstr>              Казка “Два цапки”</vt:lpstr>
      <vt:lpstr>             Казка “Попелюшка”   </vt:lpstr>
      <vt:lpstr>     I -15 квасолинок        II -?, на 12 менше</vt:lpstr>
      <vt:lpstr>Фізкультхвилинка</vt:lpstr>
      <vt:lpstr>Презентация PowerPoint</vt:lpstr>
      <vt:lpstr>Казка “Івасик – телесик”</vt:lpstr>
      <vt:lpstr>Казка “ Троє поросят”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Казка “Два цапки”</dc:title>
  <dc:creator>1</dc:creator>
  <cp:lastModifiedBy>Дмитрий Каленюк</cp:lastModifiedBy>
  <cp:revision>40</cp:revision>
  <dcterms:created xsi:type="dcterms:W3CDTF">2016-10-30T17:43:59Z</dcterms:created>
  <dcterms:modified xsi:type="dcterms:W3CDTF">2017-04-21T14:25:24Z</dcterms:modified>
</cp:coreProperties>
</file>