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68" r:id="rId2"/>
    <p:sldId id="256" r:id="rId3"/>
    <p:sldId id="258" r:id="rId4"/>
    <p:sldId id="263" r:id="rId5"/>
    <p:sldId id="264" r:id="rId6"/>
    <p:sldId id="265" r:id="rId7"/>
    <p:sldId id="259" r:id="rId8"/>
    <p:sldId id="266" r:id="rId9"/>
    <p:sldId id="257" r:id="rId10"/>
    <p:sldId id="260" r:id="rId11"/>
    <p:sldId id="267" r:id="rId12"/>
    <p:sldId id="261" r:id="rId13"/>
    <p:sldId id="26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927032" cy="37135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err="1" smtClean="0"/>
              <a:t>Презен</a:t>
            </a:r>
            <a:r>
              <a:rPr lang="uk-UA" dirty="0" err="1" smtClean="0"/>
              <a:t>тація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до відкритого уроку з географії у 8-Б класі на тему</a:t>
            </a:r>
            <a:br>
              <a:rPr lang="uk-UA" dirty="0" smtClean="0"/>
            </a:br>
            <a:r>
              <a:rPr lang="uk-UA" dirty="0" smtClean="0"/>
              <a:t>«</a:t>
            </a:r>
            <a:r>
              <a:rPr lang="uk-UA" dirty="0" smtClean="0"/>
              <a:t>Євразія – найбільший материк земної кулі. Географічне положення»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4149080"/>
            <a:ext cx="8359080" cy="2304256"/>
          </a:xfrm>
        </p:spPr>
        <p:txBody>
          <a:bodyPr>
            <a:normAutofit/>
          </a:bodyPr>
          <a:lstStyle/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r>
              <a:rPr lang="uk-UA" dirty="0" smtClean="0"/>
              <a:t>Вчитель: </a:t>
            </a:r>
            <a:r>
              <a:rPr lang="uk-UA" dirty="0" err="1" smtClean="0"/>
              <a:t>Мезиненко</a:t>
            </a:r>
            <a:r>
              <a:rPr lang="uk-UA" dirty="0" smtClean="0"/>
              <a:t> Н.В.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0488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Коновалов\Desktop\99.jpg"/>
          <p:cNvPicPr>
            <a:picLocks noChangeAspect="1" noChangeArrowheads="1"/>
          </p:cNvPicPr>
          <p:nvPr/>
        </p:nvPicPr>
        <p:blipFill>
          <a:blip r:embed="rId2">
            <a:lum bright="-20000"/>
          </a:blip>
          <a:srcRect l="4409" t="23889" r="18188" b="7361"/>
          <a:stretch>
            <a:fillRect/>
          </a:stretch>
        </p:blipFill>
        <p:spPr bwMode="auto">
          <a:xfrm>
            <a:off x="1500166" y="785794"/>
            <a:ext cx="5627491" cy="37488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714884"/>
            <a:ext cx="8305800" cy="1847088"/>
          </a:xfrm>
        </p:spPr>
        <p:txBody>
          <a:bodyPr>
            <a:noAutofit/>
          </a:bodyPr>
          <a:lstStyle/>
          <a:p>
            <a:pPr algn="just"/>
            <a:r>
              <a:rPr lang="uk-UA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Умовна межа між Європою та Азією проходить по східному схилу Уральських гір, річці  </a:t>
            </a:r>
            <a:r>
              <a:rPr lang="uk-UA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Емба</a:t>
            </a:r>
            <a:r>
              <a:rPr lang="uk-UA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(Урал), узбережжю Каспійського моря, по </a:t>
            </a:r>
            <a:r>
              <a:rPr lang="uk-UA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Кумо-Маницькій</a:t>
            </a:r>
            <a:r>
              <a:rPr lang="uk-UA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западині, Чорному морю й по протоках, які сполучають Чорне море із Середземним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дом\Рабочий стол\Евразия Презентация\Фото\3559074_the_country_jap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857232"/>
            <a:ext cx="3931445" cy="27529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7" name="Picture 3" descr="C:\Documents and Settings\дом\Рабочий стол\Евразия Презентация\Фото\i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3786190"/>
            <a:ext cx="4429156" cy="29520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8" name="Picture 4" descr="C:\Documents and Settings\дом\Рабочий стол\Евразия Презентация\Фото\i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857232"/>
            <a:ext cx="4602435" cy="28178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1"/>
          <p:cNvSpPr txBox="1"/>
          <p:nvPr/>
        </p:nvSpPr>
        <p:spPr>
          <a:xfrm>
            <a:off x="1403648" y="260648"/>
            <a:ext cx="475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2017рік-рік Японії в Україні</a:t>
            </a:r>
            <a:endParaRPr lang="uk-UA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305800" cy="3082102"/>
          </a:xfrm>
        </p:spPr>
        <p:txBody>
          <a:bodyPr>
            <a:normAutofit fontScale="90000"/>
          </a:bodyPr>
          <a:lstStyle/>
          <a:p>
            <a:r>
              <a:rPr lang="uk-UA" sz="24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  <a:r>
              <a:rPr lang="uk-UA" sz="24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Висновки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Євразія – найбільший материк Землі. Він займає понад третину суходолу</a:t>
            </a:r>
            <a:br>
              <a:rPr lang="uk-UA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Євразія поділяється на дві частини світу – Європу і Азію</a:t>
            </a:r>
            <a:br>
              <a:rPr lang="uk-UA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 Основна його територія розташована у Східній півкулі</a:t>
            </a:r>
            <a:br>
              <a:rPr lang="uk-UA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 Євразія – це єдиний материк, який омивають всі чотири океани</a:t>
            </a:r>
            <a:endParaRPr lang="ru-RU" sz="27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C:\Users\Коновалов\Desktop\1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3071810"/>
            <a:ext cx="4786346" cy="35897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оновалов\Desktop\1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857232"/>
            <a:ext cx="8715404" cy="6000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3000364" y="928670"/>
            <a:ext cx="3214710" cy="1071570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7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Євразія</a:t>
            </a:r>
            <a:endParaRPr kumimoji="0" lang="ru-RU" sz="7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857232"/>
            <a:ext cx="8429684" cy="2343168"/>
          </a:xfrm>
        </p:spPr>
        <p:txBody>
          <a:bodyPr>
            <a:normAutofit fontScale="90000"/>
          </a:bodyPr>
          <a:lstStyle/>
          <a:p>
            <a:pPr algn="ctr"/>
            <a:r>
              <a:rPr lang="uk-UA" sz="7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Євразія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– найбільший </a:t>
            </a:r>
            <a:r>
              <a:rPr lang="uk-UA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материк земної 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кулі. </a:t>
            </a:r>
            <a:r>
              <a:rPr lang="uk-UA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Географічне положення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Коновалов\Desktop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3214686"/>
            <a:ext cx="6772288" cy="34764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285728"/>
            <a:ext cx="4686304" cy="1132732"/>
          </a:xfrm>
        </p:spPr>
        <p:txBody>
          <a:bodyPr/>
          <a:lstStyle/>
          <a:p>
            <a:r>
              <a:rPr lang="uk-UA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Рекорди Євразії</a:t>
            </a:r>
            <a:endParaRPr lang="ru-RU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14282" y="1428736"/>
            <a:ext cx="8643998" cy="1428760"/>
          </a:xfrm>
          <a:prstGeom prst="rect">
            <a:avLst/>
          </a:prstGeom>
        </p:spPr>
        <p:txBody>
          <a:bodyPr vert="horz" lIns="0" tIns="45720" rIns="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</a:t>
            </a:r>
            <a:r>
              <a:rPr kumimoji="0" lang="uk-UA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Євразії розміщені найвищі гори – Гімалаї й найглибша западина суходолу – Мертве море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9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 descr="C:\Users\Коновалов\Desktop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214282" y="2714620"/>
            <a:ext cx="4238655" cy="25431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Documents and Settings\дом\Рабочий стол\Евразия Презентация\Фото\мертвое море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929066"/>
            <a:ext cx="4349780" cy="24467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57158" y="1285860"/>
            <a:ext cx="8643998" cy="1071570"/>
          </a:xfrm>
          <a:prstGeom prst="rect">
            <a:avLst/>
          </a:prstGeom>
        </p:spPr>
        <p:txBody>
          <a:bodyPr vert="horz" lIns="0" tIns="45720" rIns="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9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У Євразії розташоване найбільше і найвище нагір'я </a:t>
            </a:r>
            <a:r>
              <a:rPr lang="uk-UA" sz="2400" b="1" baseline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– Тібетське</a:t>
            </a:r>
            <a:endParaRPr lang="uk-UA" sz="2400" b="1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900" b="1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 descr="C:\Documents and Settings\дом\Рабочий стол\Евразия Презентация\Фото\тибетское нагорь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928802"/>
            <a:ext cx="6894301" cy="45847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28596" y="1000108"/>
            <a:ext cx="8358246" cy="1714512"/>
          </a:xfrm>
          <a:prstGeom prst="rect">
            <a:avLst/>
          </a:prstGeom>
        </p:spPr>
        <p:txBody>
          <a:bodyPr vert="horz" lIns="0" tIns="45720" rIns="0" bIns="0" anchor="b">
            <a:normAutofit fontScale="700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2800" b="1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1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 Євразії зафіксовані рекорди за кількістю  опадів, що випали за календарний місяць і за рік (</a:t>
            </a:r>
            <a:r>
              <a:rPr kumimoji="0" lang="uk-UA" sz="31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Черапунджі</a:t>
            </a:r>
            <a:r>
              <a:rPr kumimoji="0" lang="uk-UA" sz="31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Індія)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3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1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 Євразії знаходиться найглибше озеро у світі – озеро Байкал (1642 м)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 descr="C:\Documents and Settings\дом\Рабочий стол\Евразия Презентация\Фото\байка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3857628"/>
            <a:ext cx="4857784" cy="27325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5" name="Picture 3" descr="C:\Documents and Settings\дом\Рабочий стол\Евразия Презентация\Фото\осадк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714620"/>
            <a:ext cx="4193627" cy="2797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14282" y="785794"/>
            <a:ext cx="8643998" cy="1357322"/>
          </a:xfrm>
          <a:prstGeom prst="rect">
            <a:avLst/>
          </a:prstGeom>
        </p:spPr>
        <p:txBody>
          <a:bodyPr vert="horz" lIns="0" tIns="45720" rIns="0" bIns="0" anchor="b">
            <a:normAutofit fontScale="92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24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В </a:t>
            </a:r>
            <a:r>
              <a:rPr lang="uk-UA" sz="2400" b="1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Оймяконській</a:t>
            </a:r>
            <a:r>
              <a:rPr lang="uk-UA" sz="2400" b="1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улоговині (Якутія) розміщене найхолодніше постійно населене місце на Землі (міста </a:t>
            </a:r>
            <a:r>
              <a:rPr lang="uk-UA" sz="2400" b="1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Оймякон</a:t>
            </a:r>
            <a:r>
              <a:rPr lang="uk-UA" sz="2400" b="1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, Верхоянськ)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24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098" name="Picture 2" descr="C:\Documents and Settings\дом\Рабочий стол\Евразия Презентация\Фото\рисунок-извержение-вулкана-лак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4929198"/>
            <a:ext cx="3214710" cy="18038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0" name="Picture 4" descr="C:\Documents and Settings\дом\Рабочий стол\Евразия Презентация\Фото\оймякон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571612"/>
            <a:ext cx="3814788" cy="23842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9" name="Picture 3" descr="C:\Documents and Settings\дом\Рабочий стол\Евразия Презентация\Фото\оймякон 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1571612"/>
            <a:ext cx="3071834" cy="23038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14282" y="3571876"/>
            <a:ext cx="8643998" cy="1500198"/>
          </a:xfrm>
          <a:prstGeom prst="rect">
            <a:avLst/>
          </a:prstGeom>
        </p:spPr>
        <p:txBody>
          <a:bodyPr vert="horz" lIns="0" tIns="45720" rIns="0" bIns="0" anchor="b">
            <a:normAutofit fontScale="925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24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24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Найбільший потік лави вилився під час катастрофічного виверження вулкана </a:t>
            </a:r>
            <a:r>
              <a:rPr kumimoji="0" lang="uk-UA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Лакі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на південному сході Ісландії в 1783 р. Розпечена маса розтеклася на відстань 65-70 км.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142984"/>
            <a:ext cx="8429684" cy="3143296"/>
          </a:xfrm>
        </p:spPr>
        <p:txBody>
          <a:bodyPr>
            <a:normAutofit fontScale="90000"/>
          </a:bodyPr>
          <a:lstStyle/>
          <a:p>
            <a:pPr lvl="0">
              <a:defRPr/>
            </a:pPr>
            <a:r>
              <a:rPr lang="uk-UA" b="1" dirty="0" smtClean="0">
                <a:solidFill>
                  <a:schemeClr val="tx1"/>
                </a:solidFill>
              </a:rPr>
              <a:t/>
            </a:r>
            <a:br>
              <a:rPr lang="uk-UA" b="1" dirty="0" smtClean="0">
                <a:solidFill>
                  <a:schemeClr val="tx1"/>
                </a:solidFill>
              </a:rPr>
            </a:b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На острові </a:t>
            </a:r>
            <a:r>
              <a:rPr lang="uk-UA" sz="2200" b="1" dirty="0" err="1" smtClean="0">
                <a:latin typeface="Times New Roman" pitchFamily="18" charset="0"/>
                <a:cs typeface="Times New Roman" pitchFamily="18" charset="0"/>
              </a:rPr>
              <a:t>Комодо</a:t>
            </a: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 (Індонезія) до наших днів дожили ящери (</a:t>
            </a:r>
            <a:r>
              <a:rPr lang="uk-UA" sz="2200" b="1" dirty="0" err="1" smtClean="0">
                <a:latin typeface="Times New Roman" pitchFamily="18" charset="0"/>
                <a:cs typeface="Times New Roman" pitchFamily="18" charset="0"/>
              </a:rPr>
              <a:t>комодський</a:t>
            </a: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 варан).  Вони досягають у довжину 3 м, а вага деяких із них становить 150 кг. </a:t>
            </a:r>
            <a:br>
              <a:rPr lang="uk-UA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Південній Азії на величезних деревах тропічного лісу живуть незвичайні жаби. </a:t>
            </a:r>
            <a:r>
              <a:rPr lang="uk-UA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endParaRPr lang="ru-RU" dirty="0"/>
          </a:p>
        </p:txBody>
      </p:sp>
      <p:pic>
        <p:nvPicPr>
          <p:cNvPr id="4099" name="Picture 3" descr="C:\Users\Коновалов\Desktop\8.jpg"/>
          <p:cNvPicPr>
            <a:picLocks noChangeAspect="1" noChangeArrowheads="1"/>
          </p:cNvPicPr>
          <p:nvPr/>
        </p:nvPicPr>
        <p:blipFill>
          <a:blip r:embed="rId2"/>
          <a:srcRect t="11334" b="25333"/>
          <a:stretch>
            <a:fillRect/>
          </a:stretch>
        </p:blipFill>
        <p:spPr bwMode="auto">
          <a:xfrm>
            <a:off x="285720" y="4429132"/>
            <a:ext cx="4000528" cy="21564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8" name="Picture 2" descr="C:\Users\Коновалов\Desktop\7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19" y="2758524"/>
            <a:ext cx="4000529" cy="15418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2" name="Picture 2" descr="C:\Documents and Settings\дом\Рабочий стол\Евразия Презентация\Фото\варан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3143248"/>
            <a:ext cx="4167182" cy="27003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14282" y="785794"/>
            <a:ext cx="8715436" cy="1857388"/>
          </a:xfrm>
          <a:prstGeom prst="rect">
            <a:avLst/>
          </a:prstGeom>
        </p:spPr>
        <p:txBody>
          <a:bodyPr>
            <a:normAutofit fontScale="8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uk-UA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Євразія – світовий лідер за кількістю міст-мільйонерів, найбільшими з яких є: Токіо, Осака, Шанхай, Сеул, Тегеран, Пекін, Стамбул, Джакарта, Москва</a:t>
            </a:r>
            <a:r>
              <a:rPr kumimoji="0" lang="ru-RU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C:\Users\Коновалов\Desktop\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14818"/>
            <a:ext cx="3729064" cy="2330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C:\Users\Коновалов\Desktop\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071678"/>
            <a:ext cx="3681915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8" descr="C:\Users\Коновалов\Desktop\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2786058"/>
            <a:ext cx="3408488" cy="2398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6" descr="C:\Users\Коновалов\Desktop\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47" y="5143512"/>
            <a:ext cx="3047981" cy="17144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C:\Users\Коновалов\Desktop\3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86182" y="1785926"/>
            <a:ext cx="3214710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Коновалов\Desktop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4357694"/>
            <a:ext cx="3929090" cy="23179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5368118"/>
          </a:xfrm>
        </p:spPr>
        <p:txBody>
          <a:bodyPr>
            <a:noAutofit/>
          </a:bodyPr>
          <a:lstStyle/>
          <a:p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uk-UA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План вивчення материків: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Географічне положення</a:t>
            </a:r>
            <a:b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Контури берегів</a:t>
            </a:r>
            <a:b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Річки, моря, острови, півострови</a:t>
            </a:r>
            <a:b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Особливості природних умов. Клімат</a:t>
            </a:r>
            <a:b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Рослинний і тваринний світ</a:t>
            </a:r>
            <a:b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Населення</a:t>
            </a:r>
            <a:b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Держави</a:t>
            </a:r>
            <a:r>
              <a:rPr lang="uk-UA" sz="4000" dirty="0" smtClean="0"/>
              <a:t/>
            </a:r>
            <a:br>
              <a:rPr lang="uk-UA" sz="4000" dirty="0" smtClean="0"/>
            </a:b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194</TotalTime>
  <Words>131</Words>
  <Application>Microsoft Office PowerPoint</Application>
  <PresentationFormat>Экран (4:3)</PresentationFormat>
  <Paragraphs>26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Calibri</vt:lpstr>
      <vt:lpstr>Constantia</vt:lpstr>
      <vt:lpstr>Times New Roman</vt:lpstr>
      <vt:lpstr>Wingdings 2</vt:lpstr>
      <vt:lpstr>Поток</vt:lpstr>
      <vt:lpstr>                        Презентація до відкритого уроку з географії у 8-Б класі на тему «Євразія – найбільший материк земної кулі. Географічне положення»</vt:lpstr>
      <vt:lpstr>Євразія – найбільший материк земної кулі. Географічне положення</vt:lpstr>
      <vt:lpstr>Рекорди Євразії</vt:lpstr>
      <vt:lpstr>Презентация PowerPoint</vt:lpstr>
      <vt:lpstr>Презентация PowerPoint</vt:lpstr>
      <vt:lpstr>Презентация PowerPoint</vt:lpstr>
      <vt:lpstr> На острові Комодо (Індонезія) до наших днів дожили ящери (комодський варан).  Вони досягають у довжину 3 м, а вага деяких із них становить 150 кг.   У Південній Азії на величезних деревах тропічного лісу живуть незвичайні жаби.    </vt:lpstr>
      <vt:lpstr>Презентация PowerPoint</vt:lpstr>
      <vt:lpstr>         План вивчення материків: 1. Географічне положення 2. Контури берегів 3. Річки, моря, острови, півострови 4. Особливості природних умов. Клімат 5. Рослинний і тваринний світ 6. Населення 7. Держави </vt:lpstr>
      <vt:lpstr> Умовна межа між Європою та Азією проходить по східному схилу Уральських гір, річці  Емба (Урал), узбережжю Каспійського моря, по Кумо-Маницькій западині, Чорному морю й по протоках, які сполучають Чорне море із Середземним</vt:lpstr>
      <vt:lpstr>Презентация PowerPoint</vt:lpstr>
      <vt:lpstr>                                              Висновки 1. Євразія – найбільший материк Землі. Він займає понад третину суходолу 2. Євразія поділяється на дві частини світу – Європу і Азію 3. Основна його територія розташована у Східній півкулі 4. Євразія – це єдиний материк, який омивають всі чотири океани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Євразія – найбільший материк зеленої кулі. Географічне положення</dc:title>
  <dc:creator>Коновалов</dc:creator>
  <cp:lastModifiedBy>Пользователь</cp:lastModifiedBy>
  <cp:revision>41</cp:revision>
  <dcterms:created xsi:type="dcterms:W3CDTF">2017-01-29T07:28:00Z</dcterms:created>
  <dcterms:modified xsi:type="dcterms:W3CDTF">2017-04-26T12:35:46Z</dcterms:modified>
</cp:coreProperties>
</file>