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72" r:id="rId2"/>
    <p:sldMasterId id="2147483944" r:id="rId3"/>
    <p:sldMasterId id="2147483956" r:id="rId4"/>
  </p:sldMasterIdLst>
  <p:notesMasterIdLst>
    <p:notesMasterId r:id="rId26"/>
  </p:notesMasterIdLst>
  <p:sldIdLst>
    <p:sldId id="369" r:id="rId5"/>
    <p:sldId id="266" r:id="rId6"/>
    <p:sldId id="371" r:id="rId7"/>
    <p:sldId id="358" r:id="rId8"/>
    <p:sldId id="373" r:id="rId9"/>
    <p:sldId id="376" r:id="rId10"/>
    <p:sldId id="279" r:id="rId11"/>
    <p:sldId id="283" r:id="rId12"/>
    <p:sldId id="285" r:id="rId13"/>
    <p:sldId id="375" r:id="rId14"/>
    <p:sldId id="380" r:id="rId15"/>
    <p:sldId id="361" r:id="rId16"/>
    <p:sldId id="362" r:id="rId17"/>
    <p:sldId id="364" r:id="rId18"/>
    <p:sldId id="363" r:id="rId19"/>
    <p:sldId id="381" r:id="rId20"/>
    <p:sldId id="389" r:id="rId21"/>
    <p:sldId id="392" r:id="rId22"/>
    <p:sldId id="367" r:id="rId23"/>
    <p:sldId id="394" r:id="rId24"/>
    <p:sldId id="393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дминистратор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9B13000-45CF-4B1C-A25B-D16CB2353F40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3D62F74-15B3-4DE2-8804-65BB0290C6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0580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4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24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8A8688B-F50F-4645-AA9D-575A4FAB79F6}" type="slidenum">
              <a:rPr lang="ru-RU">
                <a:solidFill>
                  <a:srgbClr val="000000"/>
                </a:solidFill>
              </a:rPr>
              <a:pPr/>
              <a:t>12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975E2-E5A7-41F3-895E-39D2C613E20E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296F1-90BF-4A94-925E-0446EADBAA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0C414-69B3-46B3-934F-177A38D5D80D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75CB1-9041-4EB7-AADF-3D382C980A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9AB98-C056-451A-BD38-62EE89D1FE3F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25ACC-57C0-4046-9994-12C2B7EFE1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6E63C-A70E-4D93-B704-BDEE4A01CF90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084CD-C3D4-4854-9E85-8DE2108547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2999A-AF4B-480A-945E-57F5B71CC8E8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1C2ED-A810-495F-8257-0DF5BF6E0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AA4DD-BA06-4E01-B262-B1A0766E9277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ADE0C-369B-490A-9CB5-CA55199B7D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75ABD-EC8A-493A-A270-EE5E2B324B56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8FA27-698E-4B5A-93E0-C157A6F1C7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fld id="{6720734D-0A4C-4535-AF30-2EC16110B975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fld id="{4EF0878A-15C8-4C53-8F80-9B7FFF3A4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DC7DABF-A983-4468-8E9C-6648DB945E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48C9F22-9A32-4FBC-8688-D0FF2D45F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F2EBD50-F182-4BF9-B51B-78BA4D2C40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4D1F5-4100-4350-AF34-7A410D533530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70664-6929-4E99-9205-3816EAD874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1D91F9F-CCFF-4E05-BC7B-ED6A8DBDE0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5FA9552-8D28-49E0-B07D-EC643FBB28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F452130-ADD4-4364-9DA1-9FDDB9E175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7CE116A-8898-4B8B-A815-F63063D9E9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66F55AD-13B3-4C15-AFC6-032CB92C2A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3F66FF0-5ACE-4825-A10E-F731463E43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2F404D9-2AA9-4661-9160-1B70EB3FCA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0AEACF1-58F0-44E7-8BFD-9130519F0C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9237D-7CCC-4C8E-B4F0-54815474AE01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EDD77-E6E9-49AF-8377-5ACD0E759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93CD9-14E1-4684-9E45-AF51E32ED31D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45DFA-0D99-40A5-9D52-98103D06C8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441D6-9AE0-4B26-B4A8-A92A593DBF66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BB570-7C3E-44C6-B1CB-E26FB8DD7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1A83C-BE71-4AD6-BC0A-CC95C982ED3D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4E2AB-1F32-46B8-8D5A-B48B17C6D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8C298-4037-41DF-B6EE-C58E8285823E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9DD91-6575-48DC-8B4E-55B2659925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A3102-C940-4AC0-BDF2-D4651C6EDFBB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135BE-4CA4-4356-8471-F043D2F550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11BB0-7B5C-4533-B976-C5396B1CDBC5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85271-84F9-40E4-8EF5-4B293CA2CF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40CB4-1587-4842-B6BA-6418A8E46211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CED2D-7F05-4D5B-8BB0-9CE03DC059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2F32C-D160-40D8-837F-F58BB4609943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421B4-67A3-4FDB-8670-6B6181712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768CA-2A0C-4E0F-B9AD-3F0A6D375940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189D8-FA61-49B1-B066-B32A19424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1B1CF-A23E-4AA9-9E7D-FE3E27BAA43B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539BA-8912-44CE-9B89-60E875C88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9643C-34D5-49A8-A7AD-0AB4F66CDB4F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C3676-27D9-4EE8-B8A8-EF13215EEE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4D1F5-4100-4350-AF34-7A410D533530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70664-6929-4E99-9205-3816EAD874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836C2-C1F1-4D9B-B45C-8135F2C89534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3E0E5-8433-4611-A062-F7CF79D302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02684-31E3-4A4D-AA04-A787689D91E5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AFB8F-39CB-42C1-94EE-0FE976520A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34C63-1BDC-4A01-82F6-BC9606BE7A7C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D7DCC-CB3A-42B7-9978-04F37FFD64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9A09B-2B2D-457C-9CA2-273BC4DE7DDF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9F05C-671D-48D4-AEE3-21340D1D70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BD6-28CE-4848-A4DF-2BAD070D3068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CCDFD-7534-4B7E-A85E-D6556224CE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08183-0C94-4FD0-B5E5-3E3D5A8D798D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DF523-CD6C-43D0-A16C-3219A6B99E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7FFDC-F9BF-4BEC-8B48-0BB411059042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A3E85-EBE6-4C25-855C-E6FFA8D82F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43FD8-166A-490F-A402-DE8F47AA993E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60520-0BB3-4A49-916A-322302A404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2E673-9CC4-417A-9489-45D46226D007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4FD19-E078-4824-BD6A-9C5464CDAC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D94BD-47E4-4A7C-A621-83CF457C66B2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7852F-D2EE-4D9F-9051-2E1EFA4A6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A3FCB-D90E-477F-9D7A-9870D70CB067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E4627-2C86-4BA4-A0EB-6BDA89DEC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38BF0-C027-42D5-8ECF-ADDD4992412E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D50D-68DE-4C91-8F9C-C3C97C9F40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FD113-990E-4F48-83BD-A7BA4B9FB9C7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062CD-27AF-4935-9438-4248CC3478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4D1F5-4100-4350-AF34-7A410D533530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70664-6929-4E99-9205-3816EAD874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86E12-2B73-423A-B5A3-E7526C9BA9D9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61389-0883-4F5C-BA1F-CA51FA861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7F2DF-8A08-45DD-8D0B-9107D8068606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69E5D-381A-4DDF-8C63-ACDEB89F65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FB8CE-64F2-4BCD-904B-7F5AFCB44F7F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71456-D6EB-4FE9-91D2-65AB7CED92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A2D90-92FE-4D74-82B3-B9CF8DFB6399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8A1FD-E5D3-4BC3-8500-601BCAE18E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14E179-B714-422C-A1A3-195E43F2E70A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4C79A6-764A-4D7C-8C28-20D65E3DD3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03" r:id="rId2"/>
    <p:sldLayoutId id="2147484102" r:id="rId3"/>
    <p:sldLayoutId id="2147484101" r:id="rId4"/>
    <p:sldLayoutId id="2147484100" r:id="rId5"/>
    <p:sldLayoutId id="2147484099" r:id="rId6"/>
    <p:sldLayoutId id="2147484098" r:id="rId7"/>
    <p:sldLayoutId id="2147484097" r:id="rId8"/>
    <p:sldLayoutId id="2147484096" r:id="rId9"/>
    <p:sldLayoutId id="2147484095" r:id="rId10"/>
    <p:sldLayoutId id="2147484094" r:id="rId11"/>
    <p:sldLayoutId id="2147484093" r:id="rId12"/>
    <p:sldLayoutId id="2147484092" r:id="rId13"/>
    <p:sldLayoutId id="2147484091" r:id="rId14"/>
    <p:sldLayoutId id="2147484090" r:id="rId15"/>
    <p:sldLayoutId id="2147484194" r:id="rId16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00" r="-100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7850FF-0E4F-41CC-9919-382D142C4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8" r:id="rId1"/>
    <p:sldLayoutId id="2147484209" r:id="rId2"/>
    <p:sldLayoutId id="2147484210" r:id="rId3"/>
    <p:sldLayoutId id="2147484211" r:id="rId4"/>
    <p:sldLayoutId id="2147484212" r:id="rId5"/>
    <p:sldLayoutId id="2147484213" r:id="rId6"/>
    <p:sldLayoutId id="2147484214" r:id="rId7"/>
    <p:sldLayoutId id="2147484215" r:id="rId8"/>
    <p:sldLayoutId id="2147484216" r:id="rId9"/>
    <p:sldLayoutId id="2147484217" r:id="rId10"/>
    <p:sldLayoutId id="2147484218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414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AC2646-78A8-4E9E-937F-2E30777D9933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8603C2-2C76-4B44-BC63-BD2DEE4576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9" r:id="rId1"/>
    <p:sldLayoutId id="2147484138" r:id="rId2"/>
    <p:sldLayoutId id="2147484137" r:id="rId3"/>
    <p:sldLayoutId id="2147484136" r:id="rId4"/>
    <p:sldLayoutId id="2147484135" r:id="rId5"/>
    <p:sldLayoutId id="2147484134" r:id="rId6"/>
    <p:sldLayoutId id="2147484133" r:id="rId7"/>
    <p:sldLayoutId id="2147484132" r:id="rId8"/>
    <p:sldLayoutId id="2147484131" r:id="rId9"/>
    <p:sldLayoutId id="2147484130" r:id="rId10"/>
    <p:sldLayoutId id="2147484129" r:id="rId11"/>
    <p:sldLayoutId id="214748422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643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A05183-1A88-4689-B5BC-7AE84163F3DF}" type="datetimeFigureOut">
              <a:rPr lang="ru-RU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4141CE-A6D4-4C27-9252-B7BC9954D2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49" r:id="rId2"/>
    <p:sldLayoutId id="2147484148" r:id="rId3"/>
    <p:sldLayoutId id="2147484147" r:id="rId4"/>
    <p:sldLayoutId id="2147484146" r:id="rId5"/>
    <p:sldLayoutId id="2147484145" r:id="rId6"/>
    <p:sldLayoutId id="2147484144" r:id="rId7"/>
    <p:sldLayoutId id="2147484143" r:id="rId8"/>
    <p:sldLayoutId id="2147484142" r:id="rId9"/>
    <p:sldLayoutId id="2147484141" r:id="rId10"/>
    <p:sldLayoutId id="2147484140" r:id="rId11"/>
    <p:sldLayoutId id="2147484219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91;&#1088;&#1086;&#1082;%20&#1058;&#1072;&#1085;&#1103;\&#1047;&#1080;&#1084;&#1085;&#1103;&#1103;%20&#1092;&#1080;&#1079;&#1084;&#1080;&#1085;&#1091;&#1090;&#1082;&#1072;%20(online-video-cutter.com).mp4" TargetMode="Externa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0.jpe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0.jpe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lum/>
            <a:alphaModFix/>
          </a:blip>
          <a:srcRect/>
          <a:stretch>
            <a:fillRect/>
          </a:stretch>
        </p:blipFill>
        <p:spPr>
          <a:xfrm>
            <a:off x="356" y="28081"/>
            <a:ext cx="9232203" cy="68558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83568" y="1351508"/>
            <a:ext cx="770485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uk-UA" sz="4800" b="1" dirty="0" smtClean="0">
                <a:solidFill>
                  <a:srgbClr val="C00000"/>
                </a:solidFill>
                <a:latin typeface="Times New Roman"/>
              </a:rPr>
              <a:t>Презентація </a:t>
            </a:r>
          </a:p>
          <a:p>
            <a:pPr lvl="0" algn="ctr" fontAlgn="auto">
              <a:spcAft>
                <a:spcPts val="0"/>
              </a:spcAft>
              <a:defRPr/>
            </a:pPr>
            <a:r>
              <a:rPr lang="uk-UA" sz="4800" b="1" dirty="0" smtClean="0">
                <a:solidFill>
                  <a:srgbClr val="0000FF"/>
                </a:solidFill>
                <a:latin typeface="Times New Roman"/>
              </a:rPr>
              <a:t>до відкритого уроку </a:t>
            </a:r>
          </a:p>
          <a:p>
            <a:pPr lvl="0" algn="ctr" fontAlgn="auto">
              <a:spcAft>
                <a:spcPts val="0"/>
              </a:spcAft>
              <a:defRPr/>
            </a:pPr>
            <a:r>
              <a:rPr lang="uk-UA" sz="4800" b="1" dirty="0" smtClean="0">
                <a:solidFill>
                  <a:srgbClr val="0000FF"/>
                </a:solidFill>
                <a:latin typeface="Times New Roman"/>
              </a:rPr>
              <a:t>з математики </a:t>
            </a:r>
            <a:r>
              <a:rPr lang="uk-UA" sz="4800" b="1" smtClean="0">
                <a:solidFill>
                  <a:srgbClr val="0000FF"/>
                </a:solidFill>
                <a:latin typeface="Times New Roman"/>
              </a:rPr>
              <a:t>на </a:t>
            </a:r>
            <a:r>
              <a:rPr lang="uk-UA" sz="4800" b="1" smtClean="0">
                <a:solidFill>
                  <a:srgbClr val="0000FF"/>
                </a:solidFill>
                <a:latin typeface="Times New Roman"/>
              </a:rPr>
              <a:t>тему </a:t>
            </a:r>
            <a:endParaRPr lang="uk-UA" sz="4800" b="1" dirty="0" smtClean="0">
              <a:solidFill>
                <a:srgbClr val="0000FF"/>
              </a:solidFill>
              <a:latin typeface="Times New Roman"/>
            </a:endParaRPr>
          </a:p>
          <a:p>
            <a:pPr lvl="0" algn="ctr" fontAlgn="auto">
              <a:spcAft>
                <a:spcPts val="0"/>
              </a:spcAft>
              <a:defRPr/>
            </a:pPr>
            <a:r>
              <a:rPr lang="uk-UA" sz="4800" b="1" dirty="0" smtClean="0">
                <a:solidFill>
                  <a:srgbClr val="C00000"/>
                </a:solidFill>
                <a:latin typeface="Times New Roman"/>
              </a:rPr>
              <a:t>«Порядок дій»</a:t>
            </a:r>
          </a:p>
          <a:p>
            <a:pPr lvl="0" algn="ctr" fontAlgn="auto">
              <a:spcAft>
                <a:spcPts val="0"/>
              </a:spcAft>
              <a:defRPr/>
            </a:pPr>
            <a:endParaRPr lang="uk-UA" sz="4800" b="1" dirty="0" smtClean="0">
              <a:solidFill>
                <a:srgbClr val="C00000"/>
              </a:solidFill>
              <a:latin typeface="Times New Roman"/>
            </a:endParaRPr>
          </a:p>
          <a:p>
            <a:pPr lvl="0" algn="r" fontAlgn="auto">
              <a:spcAft>
                <a:spcPts val="0"/>
              </a:spcAft>
              <a:defRPr/>
            </a:pPr>
            <a:r>
              <a:rPr lang="uk-UA" sz="2800" b="1" dirty="0" smtClean="0">
                <a:solidFill>
                  <a:srgbClr val="0000FF"/>
                </a:solidFill>
                <a:latin typeface="Times New Roman"/>
              </a:rPr>
              <a:t>Вчитель : Кохан Т.М.</a:t>
            </a:r>
            <a:r>
              <a:rPr lang="uk-UA" sz="2800" b="1" dirty="0" smtClean="0">
                <a:solidFill>
                  <a:srgbClr val="002060"/>
                </a:solidFill>
                <a:latin typeface="Times New Roman"/>
              </a:rPr>
              <a:t> </a:t>
            </a:r>
            <a:endParaRPr lang="uk-UA" sz="2800" b="1" dirty="0">
              <a:solidFill>
                <a:srgbClr val="00206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1581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2158"/>
            <a:ext cx="9232203" cy="6855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Зимняя физминутка (online-video-cutter.com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24000" y="1714500"/>
            <a:ext cx="5496272" cy="30916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07704" y="332656"/>
            <a:ext cx="6192688" cy="93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i="1" dirty="0" err="1" smtClean="0">
                <a:solidFill>
                  <a:srgbClr val="C00000"/>
                </a:solidFill>
                <a:latin typeface="+mn-lt"/>
              </a:rPr>
              <a:t>Фізкультхвилинка</a:t>
            </a:r>
            <a:r>
              <a:rPr lang="uk-UA" b="1" i="1" dirty="0" smtClean="0">
                <a:solidFill>
                  <a:srgbClr val="C00000"/>
                </a:solidFill>
              </a:rPr>
              <a:t> </a:t>
            </a:r>
            <a:endParaRPr lang="uk-UA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81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4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lum/>
            <a:alphaModFix/>
          </a:blip>
          <a:srcRect/>
          <a:stretch>
            <a:fillRect/>
          </a:stretch>
        </p:blipFill>
        <p:spPr>
          <a:xfrm>
            <a:off x="0" y="2158"/>
            <a:ext cx="9232203" cy="68558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115616" y="1052736"/>
            <a:ext cx="787467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b="1" dirty="0" smtClean="0">
                <a:solidFill>
                  <a:srgbClr val="C00000"/>
                </a:solidFill>
                <a:latin typeface="+mn-lt"/>
              </a:rPr>
              <a:t>Приклади </a:t>
            </a:r>
          </a:p>
          <a:p>
            <a:pPr algn="ctr"/>
            <a:r>
              <a:rPr lang="uk-UA" sz="5400" b="1" dirty="0" smtClean="0">
                <a:solidFill>
                  <a:srgbClr val="002060"/>
                </a:solidFill>
                <a:latin typeface="+mn-lt"/>
              </a:rPr>
              <a:t>С.41 №193 </a:t>
            </a:r>
            <a:endParaRPr lang="uk-UA" sz="54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1581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3806816" y="5219700"/>
            <a:ext cx="9541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uk-UA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endParaRPr lang="ru-RU" sz="6000" b="1" dirty="0">
              <a:solidFill>
                <a:srgbClr val="170BB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5067290" y="4319588"/>
            <a:ext cx="9541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6000" b="1" dirty="0">
              <a:solidFill>
                <a:srgbClr val="170BB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5" name="Picture 11" descr="2_16"/>
          <p:cNvPicPr>
            <a:picLocks noChangeAspect="1" noChangeArrowheads="1"/>
          </p:cNvPicPr>
          <p:nvPr/>
        </p:nvPicPr>
        <p:blipFill>
          <a:blip r:embed="rId5" cstate="print">
            <a:lum bright="28000" contrast="74000"/>
          </a:blip>
          <a:srcRect/>
          <a:stretch>
            <a:fillRect/>
          </a:stretch>
        </p:blipFill>
        <p:spPr bwMode="auto">
          <a:xfrm>
            <a:off x="3959225" y="0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23275" y="6119813"/>
            <a:ext cx="720725" cy="720725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3960000" cy="1800000"/>
          </a:xfrm>
          <a:prstGeom prst="cloudCallout">
            <a:avLst>
              <a:gd name="adj1" fmla="val -20833"/>
              <a:gd name="adj2" fmla="val 62500"/>
            </a:avLst>
          </a:prstGeom>
          <a:blipFill dpi="0" rotWithShape="1"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-7000" contrast="35000"/>
            </a:blip>
            <a:srcRect/>
            <a:stretch>
              <a:fillRect/>
            </a:stretch>
          </a:blip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uk-UA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5 ∙ 7 </a:t>
            </a:r>
            <a:r>
              <a:rPr lang="uk-UA" sz="6000" b="1" dirty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2366954" y="4140200"/>
            <a:ext cx="9541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uk-UA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lang="ru-RU" sz="6000" dirty="0">
              <a:solidFill>
                <a:srgbClr val="170BB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98078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6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6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071 -0.5446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-272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7 C 0.01042 -0.02014 0.01719 -0.04097 0.03334 -0.05463 C 0.03646 -0.06088 0.04184 -0.06343 0.0467 -0.06806 C 0.04861 -0.06991 0.05139 -0.06944 0.0533 -0.07107 C 0.05608 -0.07338 0.05851 -0.07593 0.06111 -0.07847 C 0.06511 -0.08218 0.07223 -0.08218 0.07674 -0.08426 C 0.08195 -0.08657 0.08559 -0.09005 0.09115 -0.09167 C 0.1191 -0.09074 0.13733 -0.09074 0.16216 -0.08287 C 0.16823 -0.07755 0.16528 -0.07616 0.17327 -0.07407 C 0.17535 -0.0713 0.17795 -0.06944 0.18004 -0.06667 C 0.18559 -0.05926 0.1783 -0.06458 0.18559 -0.05625 C 0.18716 -0.0544 0.18941 -0.0537 0.19115 -0.05185 C 0.19636 -0.04607 0.19688 -0.04444 0.2 -0.03843 C 0.20157 -0.03148 0.20348 -0.02662 0.20452 -0.01921 C 0.20417 -0.00787 0.20417 0.00347 0.2033 0.01481 C 0.20174 0.03403 0.18837 0.04676 0.17674 0.05486 C 0.14514 0.05347 0.14948 0.0625 0.13664 0.04444 C 0.13542 0.03958 0.13108 0.03125 0.13108 0.03125 C 0.13212 0.01528 0.13073 0.00995 0.13993 0.00162 C 0.14271 -0.00556 0.14688 -0.01111 0.15226 -0.01482 C 0.15573 -0.02153 0.16164 -0.02986 0.16771 -0.03241 C 0.17118 -0.03542 0.17361 -0.04028 0.17778 -0.04144 C 0.18247 -0.04259 0.19219 -0.04444 0.19219 -0.04444 C 0.21337 -0.04398 0.23438 -0.04375 0.25556 -0.04282 C 0.27518 -0.0419 0.28959 -0.01852 0.30782 -0.01319 C 0.31372 -0.00162 0.30452 -0.01759 0.32118 -0.0044 C 0.32778 0.00093 0.33143 0.00648 0.33664 0.01343 C 0.33907 0.02222 0.3415 0.03102 0.34341 0.04005 C 0.34427 0.05093 0.34566 0.06042 0.3467 0.07106 C 0.34636 0.0919 0.34601 0.11273 0.34549 0.13333 C 0.3448 0.15856 0.34427 0.18241 0.33334 0.20301 C 0.3323 0.20486 0.3323 0.20764 0.33108 0.20903 C 0.32518 0.21574 0.31302 0.21898 0.30556 0.22083 C 0.28664 0.23125 0.29341 0.22685 0.26111 0.22384 C 0.25643 0.21944 0.254 0.21296 0.25 0.20741 C 0.2408 0.16829 0.26042 0.1456 0.28559 0.13333 C 0.28941 0.12824 0.29132 0.12616 0.2967 0.12454 C 0.3066 0.11551 0.32466 0.12338 0.33664 0.12454 C 0.34306 0.12662 0.34775 0.13171 0.35452 0.13333 C 0.36268 0.14074 0.35226 0.13032 0.36111 0.14375 C 0.36233 0.1456 0.36424 0.1463 0.36563 0.14815 C 0.36719 0.15023 0.3698 0.15718 0.37223 0.15856 C 0.37431 0.15972 0.37657 0.15972 0.37882 0.16018 C 0.38577 0.17222 0.3915 0.18449 0.39549 0.19861 C 0.39966 0.23889 0.40643 0.2838 0.39445 0.32153 C 0.39271 0.32708 0.38976 0.33657 0.38664 0.34074 C 0.38438 0.34375 0.38056 0.34444 0.37778 0.34676 C 0.375 0.34931 0.37292 0.35301 0.36997 0.35556 C 0.36719 0.35787 0.36372 0.35903 0.36111 0.36157 C 0.35243 0.36991 0.34653 0.38287 0.33785 0.3912 C 0.32813 0.40046 0.3158 0.40556 0.30452 0.41042 C 0.29861 0.40995 0.29254 0.41065 0.28664 0.40903 C 0.28611 0.4088 0.28247 0.40023 0.2823 0.4 C 0.28091 0.39699 0.27778 0.3912 0.27778 0.3912 C 0.27743 0.38958 0.27552 0.38194 0.27552 0.38079 C 0.27552 0.3669 0.28959 0.36505 0.2967 0.36296 C 0.31268 0.36389 0.33334 0.36181 0.34775 0.375 C 0.34844 0.37685 0.34879 0.37917 0.35 0.38079 C 0.35226 0.3838 0.35782 0.38819 0.35782 0.38819 C 0.3592 0.39444 0.36042 0.39792 0.36441 0.40162 C 0.3658 0.40694 0.36823 0.41134 0.36997 0.41643 C 0.37188 0.42222 0.37292 0.42824 0.37448 0.43426 C 0.37483 0.43727 0.37552 0.44005 0.37552 0.44306 C 0.37552 0.45532 0.37535 0.46782 0.37448 0.48009 C 0.37414 0.48495 0.37118 0.48889 0.36997 0.49352 C 0.36684 0.50463 0.36615 0.51181 0.36111 0.52153 C 0.3592 0.525 0.35868 0.53056 0.35556 0.53194 C 0.35139 0.5338 0.34775 0.53634 0.34341 0.53796 C 0.32448 0.53704 0.31233 0.53611 0.29549 0.53194 C 0.29045 0.52847 0.28577 0.52431 0.28108 0.52014 C 0.27882 0.51597 0.27709 0.51042 0.27448 0.50671 C 0.26962 0.49977 0.26459 0.49352 0.26007 0.48611 C 0.2573 0.48171 0.25573 0.47616 0.2533 0.4713 C 0.25052 0.45856 0.25486 0.47569 0.24896 0.46227 C 0.24827 0.46065 0.24844 0.45833 0.24775 0.45648 C 0.24723 0.45486 0.24618 0.45347 0.24549 0.45185 C 0.24236 0.43843 0.24757 0.45926 0.24115 0.44167 C 0.23802 0.4331 0.23716 0.42361 0.23438 0.41481 C 0.2323 0.39792 0.23056 0.37917 0.22674 0.36296 C 0.22518 0.34167 0.22466 0.31921 0.22223 0.29792 C 0.22153 0.28009 0.22032 0.26227 0.21997 0.24444 C 0.21927 0.21389 0.21945 0.18333 0.21893 0.15278 C 0.21858 0.13102 0.21823 0.10926 0.21771 0.0875 C 0.21667 0.03518 0.2099 -0.03495 0.16667 -0.05324 C 0.14931 -0.05278 0.12431 -0.05463 0.10556 -0.04884 C 0.10139 -0.04491 0.09375 -0.03912 0.08889 -0.03704 C 0.08386 -0.03194 0.07865 -0.02662 0.07327 -0.02222 C 0.06754 -0.00949 0.07518 -0.02407 0.06771 -0.0162 C 0.06493 -0.01319 0.06268 -0.00926 0.06007 -0.00579 C 0.05434 0.00208 0.05226 0.00972 0.04549 0.01643 C 0.04375 0.02361 0.03993 0.03079 0.03664 0.03704 C 0.03438 0.0463 0.03299 0.05579 0.03108 0.06528 C 0.02865 0.09306 0.02327 0.12731 0.03889 0.14815 C 0.04497 0.16713 0.03837 0.15208 0.05452 0.16898 C 0.05591 0.1706 0.05625 0.17361 0.05782 0.175 C 0.06667 0.18356 0.07952 0.18657 0.08993 0.18819 C 0.09723 0.19143 0.10157 0.19097 0.10886 0.18819 C 0.1125 0.18333 0.11771 0.17546 0.12223 0.17338 C 0.125 0.16157 0.12882 0.15023 0.13108 0.13796 C 0.13056 0.10972 0.13594 0.04722 0.11997 0.01944 C 0.11823 0.01157 0.11771 0.01181 0.11337 0.00602 C 0.10591 -0.00417 0.10434 -0.01157 0.09341 -0.0162 C 0.08941 -0.01968 0.08455 -0.02315 0.08004 -0.025 C 0.07535 -0.02986 0.06875 -0.03681 0.06337 -0.03982 C 0.05504 -0.04421 0.04445 -0.04491 0.03559 -0.04722 C -0.00659 -0.04676 -0.04895 -0.04676 -0.09114 -0.04583 C -0.09739 -0.0456 -0.11441 -0.02732 -0.12326 -0.02361 C -0.12882 -0.01667 -0.1309 -0.01273 -0.13784 -0.00579 C -0.14027 -0.00324 -0.14218 3.7037E-7 -0.14444 0.00301 C -0.146 0.00509 -0.14895 0.00903 -0.14895 0.00903 C -0.15139 0.01898 -0.14791 0.00741 -0.15555 0.01944 C -0.15625 0.0206 -0.15607 0.02245 -0.15659 0.02384 C -0.15746 0.02593 -0.15885 0.02778 -0.16007 0.02963 C -0.16145 0.03611 -0.16371 0.04051 -0.16666 0.04606 C -0.16701 0.04768 -0.16892 0.05532 -0.16892 0.05648 C -0.16892 0.0669 -0.16857 0.07731 -0.1677 0.0875 C -0.16666 0.10023 -0.15468 0.10833 -0.14774 0.11412 C -0.14149 0.1338 -0.14878 0.1169 -0.13559 0.13056 C -0.13472 0.13148 -0.13524 0.1338 -0.13437 0.13495 C -0.13246 0.1375 -0.12777 0.14074 -0.12777 0.14074 C -0.12343 0.14954 -0.12795 0.1419 -0.11996 0.14977 C -0.11406 0.15579 -0.11961 0.15324 -0.11215 0.15856 C -0.1059 0.16296 -0.09895 0.16528 -0.09218 0.16759 C -0.07378 0.16667 -0.05191 0.16759 -0.03333 0.16157 C -0.03055 0.16065 -0.02656 0.15417 -0.02552 0.15116 C -0.02378 0.1463 -0.02118 0.13634 -0.02118 0.13634 C -0.01909 0.12176 -0.01597 0.1081 -0.01111 0.09491 C -0.00833 0.06736 -0.00538 0.03819 -0.01336 0.01204 C -0.01458 -0.00255 -0.01562 -0.00671 -0.02222 -0.01759 C -0.02656 -0.02477 -0.03246 -0.04028 -0.03889 -0.04583 C -0.05694 -0.06134 -0.07621 -0.06458 -0.0967 -0.07107 C -0.11684 -0.07755 -0.13698 -0.08171 -0.15781 -0.08287 C -0.16996 -0.08357 -0.18229 -0.0838 -0.19444 -0.08426 C -0.2092 -0.08333 -0.22413 -0.08218 -0.23889 -0.08148 C -0.25399 -0.08079 -0.26927 -0.08079 -0.28437 -0.07986 C -0.29548 -0.07917 -0.30607 -0.06875 -0.31666 -0.06505 C -0.31857 -0.05671 -0.32552 -0.05532 -0.33107 -0.05185 C -0.33264 -0.04583 -0.33385 -0.04329 -0.33784 -0.03982 C -0.34166 -0.0331 -0.34427 -0.02616 -0.34774 -0.01921 C -0.34948 -0.00833 -0.35017 0.00278 -0.35225 0.01343 C -0.35399 0.02245 -0.35625 0.03102 -0.35781 0.04005 C -0.35816 0.05579 -0.35885 0.07176 -0.35885 0.0875 C -0.35885 0.13634 -0.36944 0.16088 -0.34548 0.18681 C -0.34323 0.19977 -0.33107 0.20556 -0.32222 0.20903 C -0.31753 0.21806 -0.3125 0.22106 -0.30451 0.22384 C -0.29305 0.23356 -0.2776 0.23148 -0.26441 0.23241 C -0.26111 0.23194 -0.25764 0.23241 -0.25451 0.23102 C -0.25 0.22917 -0.25312 0.21574 -0.2533 0.21481 C -0.25451 0.20602 -0.25937 0.1956 -0.26562 0.19259 C -0.27569 0.18264 -0.27448 0.1831 -0.28663 0.18079 C -0.29826 0.17593 -0.31163 0.17893 -0.32326 0.1838 C -0.33802 0.19699 -0.34878 0.21435 -0.36111 0.23102 C -0.36701 0.23935 -0.36944 0.25 -0.37326 0.25926 C -0.37586 0.26551 -0.37934 0.27245 -0.38229 0.2787 C -0.38715 0.29931 -0.38941 0.32708 -0.37552 0.34074 C -0.36823 0.35579 -0.36562 0.35694 -0.35225 0.36157 C -0.34479 0.36829 -0.33211 0.36181 -0.32326 0.35856 C -0.32257 0.35718 -0.32222 0.35532 -0.32118 0.35417 C -0.32031 0.35324 -0.31788 0.3544 -0.3177 0.35278 C -0.31441 0.32268 -0.32448 0.3331 -0.31441 0.34236 C -0.3118 0.34768 -0.31145 0.35116 -0.31007 0.35718 C -0.30972 0.35856 -0.30885 0.36157 -0.30885 0.36157 " pathEditMode="relative" ptsTypes="fffffffffffffffffffffffffffffffffffffffffffffffffffffffffffffffffffffffffffffffffffffffffffffffffffffffffffffffffffffffffffffffffffffffffffffffffffffffffffffffffA">
                                      <p:cBhvr>
                                        <p:cTn id="20" dur="3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6633" grpId="0"/>
      <p:bldP spid="26634" grpId="0"/>
      <p:bldP spid="14" grpId="0" animBg="1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2339975" y="4140200"/>
            <a:ext cx="10080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6000" b="1" dirty="0">
              <a:solidFill>
                <a:srgbClr val="170BB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3779838" y="5219700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6000" b="1" dirty="0">
              <a:solidFill>
                <a:srgbClr val="170BB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7" name="Picture 11" descr="2_16"/>
          <p:cNvPicPr>
            <a:picLocks noChangeAspect="1" noChangeArrowheads="1"/>
          </p:cNvPicPr>
          <p:nvPr/>
        </p:nvPicPr>
        <p:blipFill>
          <a:blip r:embed="rId4" cstate="print">
            <a:lum bright="34000"/>
          </a:blip>
          <a:srcRect/>
          <a:stretch>
            <a:fillRect/>
          </a:stretch>
        </p:blipFill>
        <p:spPr bwMode="auto">
          <a:xfrm>
            <a:off x="3959225" y="0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23275" y="6119813"/>
            <a:ext cx="720725" cy="720725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3960000" cy="1800000"/>
          </a:xfrm>
          <a:prstGeom prst="cloudCallout">
            <a:avLst>
              <a:gd name="adj1" fmla="val -20833"/>
              <a:gd name="adj2" fmla="val 62500"/>
            </a:avLst>
          </a:prstGeom>
          <a:blipFill dpi="0" rotWithShape="1"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-7000" contrast="35000"/>
            </a:blip>
            <a:srcRect/>
            <a:stretch>
              <a:fillRect/>
            </a:stretch>
          </a:blip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uk-UA" sz="54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21 : 3 </a:t>
            </a:r>
            <a:r>
              <a:rPr lang="uk-UA" sz="5400" b="1" dirty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040313" y="4319588"/>
            <a:ext cx="10080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6000" b="1" dirty="0">
              <a:solidFill>
                <a:srgbClr val="170BB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42493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8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8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-0.2401 -0.5708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0" y="-285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C -0.00087 -0.00532 -0.00174 -0.01273 -0.0033 -0.01782 C -0.00556 -0.02477 -0.01771 -0.04074 -0.02222 -0.04583 C -0.02778 -0.05208 -0.03056 -0.06065 -0.03785 -0.06366 C -0.04306 -0.07361 -0.0526 -0.07639 -0.06111 -0.07847 C -0.06476 -0.08102 -0.0684 -0.08264 -0.07222 -0.08449 C -0.09826 -0.08356 -0.1092 -0.08565 -0.12899 -0.08148 C -0.13594 -0.08009 -0.14149 -0.07639 -0.14774 -0.07268 C -0.15 -0.07153 -0.15451 -0.06968 -0.15451 -0.06968 C -0.15556 -0.06829 -0.1566 -0.06667 -0.15781 -0.06528 C -0.1599 -0.06296 -0.16441 -0.05926 -0.16441 -0.05926 C -0.16701 -0.05417 -0.16962 -0.05093 -0.17344 -0.04745 C -0.17865 -0.03634 -0.1849 -0.02616 -0.18785 -0.01343 C -0.18871 -0.00995 -0.18924 -0.00648 -0.1901 -0.00301 C -0.1908 -7.40741E-7 -0.19219 0.00602 -0.19219 0.00602 C -0.19184 0.0169 -0.19219 0.02778 -0.19115 0.03843 C -0.19097 0.04028 -0.18941 0.04144 -0.18889 0.04306 C -0.18455 0.05486 -0.18455 0.0632 -0.17552 0.07107 C -0.17153 0.07917 -0.16736 0.08681 -0.16337 0.09491 C -0.16181 0.09792 -0.15885 0.1037 -0.15885 0.1037 C -0.15538 0.11852 -0.16181 0.125 -0.16892 0.13472 C -0.17431 0.14213 -0.17674 0.14583 -0.18455 0.14815 C -0.19444 0.15509 -0.22517 0.14861 -0.23333 0.14815 C -0.28003 0.14282 -0.23854 0.14491 -0.3434 0.14676 C -0.35451 0.15139 -0.37049 0.15046 -0.38108 0.15116 C -0.39062 0.15324 -0.39288 0.15764 -0.40121 0.16157 C -0.40434 0.16574 -0.40694 0.1706 -0.41007 0.17477 C -0.41111 0.18264 -0.41267 0.20023 -0.40885 0.20602 C -0.40712 0.20857 -0.40226 0.21181 -0.40226 0.21181 C -0.40052 0.21945 -0.39549 0.22176 -0.39115 0.22662 C -0.38559 0.23287 -0.38038 0.23958 -0.37344 0.24306 C -0.36806 0.24861 -0.36441 0.25116 -0.35781 0.25324 C -0.34358 0.25278 -0.32031 0.25486 -0.30451 0.24884 C -0.30365 0.24769 -0.29913 0.24213 -0.29896 0.24005 C -0.29705 0.21875 -0.3217 0.21296 -0.33229 0.21042 C -0.34514 0.20347 -0.37587 0.20394 -0.3901 0.20301 C -0.4184 0.20486 -0.40538 0.20185 -0.42222 0.21343 C -0.42743 0.22361 -0.42448 0.22014 -0.43003 0.22523 C -0.43333 0.23148 -0.43698 0.23681 -0.4401 0.24306 C -0.44253 0.25324 -0.44045 0.27477 -0.43559 0.28449 C -0.43368 0.2882 -0.4309 0.2912 -0.42899 0.29491 C -0.42674 0.29954 -0.42639 0.30579 -0.42344 0.30972 C -0.42118 0.31273 -0.41806 0.31435 -0.41562 0.31713 C -0.40729 0.32708 -0.40017 0.33357 -0.38889 0.33634 C -0.37465 0.33519 -0.36181 0.33241 -0.34774 0.33032 C -0.34306 0.32824 -0.33785 0.32847 -0.33333 0.32593 C -0.32691 0.32222 -0.32222 0.31713 -0.31562 0.31412 C -0.31302 0.30926 -0.30677 0.3007 -0.30677 0.3007 C -0.30642 0.29884 -0.3066 0.2963 -0.30556 0.29491 C -0.30399 0.29282 -0.29687 0.28935 -0.29444 0.2875 C -0.28871 0.28333 -0.28351 0.27847 -0.27778 0.27407 C -0.2717 0.25764 -0.2441 0.25255 -0.23333 0.24884 C -0.23003 0.24769 -0.22344 0.24445 -0.22344 0.24445 C -0.22014 0.24167 -0.2125 0.23171 -0.21111 0.22824 C -0.21042 0.22616 -0.21007 0.22384 -0.20885 0.22222 C -0.20625 0.21875 -0.20295 0.21644 -0.2 0.21343 C -0.19531 0.19838 -0.19514 0.20417 -0.18785 0.19398 C -0.18472 0.18287 -0.18611 0.17153 -0.18108 0.16157 C -0.17917 0.13333 -0.175 0.10509 -0.16788 0.07847 C -0.16476 0.06667 -0.15677 0.05463 -0.15121 0.04445 C -0.14549 0.03403 -0.1441 0.01945 -0.13889 0.0088 C -0.13663 -0.00324 -0.13976 0.00903 -0.13455 -0.00139 C -0.13177 -0.00694 -0.13229 -0.01065 -0.12778 -0.01481 C -0.12413 -0.02199 -0.12222 -0.03125 -0.11562 -0.03403 C -0.10937 -0.04583 -0.11267 -0.04213 -0.10677 -0.04745 C -0.10347 -0.05393 -0.1 -0.05949 -0.09444 -0.06227 C -0.09097 -0.06898 -0.08559 -0.06968 -0.08003 -0.07268 C -0.0776 -0.07893 -0.07309 -0.0838 -0.06788 -0.08588 C -0.06059 -0.09213 -0.04948 -0.09352 -0.04115 -0.09491 C -0.02778 -0.09352 -0.01233 -0.09329 0.00104 -0.08889 C 0.00764 -0.08287 0.01563 -0.08264 0.02326 -0.08148 C 0.03524 -0.07685 0.04635 -0.07199 0.05885 -0.06968 C 0.06615 -0.06713 0.07361 -0.06574 0.08108 -0.06366 C 0.08576 -0.05949 0.09132 -0.0588 0.0967 -0.05625 C 0.10087 -0.04722 0.10365 -0.04329 0.11111 -0.04005 C 0.11458 -0.03542 0.12326 -0.02824 0.12326 -0.02824 C 0.12882 -0.01713 0.12622 -0.02199 0.13108 -0.01343 C 0.13316 -0.00972 0.13663 -0.00139 0.13663 -0.00139 C 0.13629 0.01482 0.13629 0.03125 0.13559 0.04745 C 0.13524 0.05625 0.13194 0.06574 0.13004 0.07407 C 0.12535 0.09514 0.12135 0.11759 0.11441 0.13773 C 0.11146 0.1463 0.10677 0.15324 0.1033 0.16157 C 0.09358 0.18495 0.0849 0.2081 0.06771 0.22361 C 0.05764 0.23287 0.04271 0.23449 0.03108 0.23704 C 0.02049 0.24282 0.0309 0.23796 0.01667 0.24144 C 0.00885 0.24329 0.00122 0.24722 -0.00677 0.24884 C -0.02986 0.25949 -0.0191 0.25556 -0.06892 0.25046 C -0.06944 0.25046 -0.08056 0.23241 -0.08229 0.22963 C -0.08437 0.22639 -0.08785 0.21921 -0.08785 0.21921 C -0.0908 0.20695 -0.09253 0.2081 -0.0901 0.1912 C -0.08889 0.18264 -0.08246 0.17778 -0.07778 0.17338 C -0.07431 0.17014 -0.07431 0.16667 -0.06996 0.16435 C -0.06788 0.1632 -0.06562 0.16343 -0.06337 0.16296 C -0.05955 0.15926 -0.05642 0.15417 -0.05226 0.15116 C -0.04531 0.14607 -0.03681 0.14398 -0.02899 0.14213 C -0.02465 0.13866 -0.0217 0.1375 -0.01667 0.13634 C 0.00278 0.12315 -0.01111 0.13009 0.02778 0.13195 C 0.02917 0.13218 0.03906 0.1331 0.04219 0.13472 C 0.04653 0.13727 0.04948 0.14329 0.0533 0.14676 C 0.05885 0.15741 0.05712 0.15695 0.0599 0.16898 C 0.05885 0.20116 0.04653 0.25995 0.07222 0.27708 C 0.07656 0.2882 0.08576 0.29236 0.09444 0.29491 C 0.11146 0.29445 0.12847 0.29421 0.14549 0.29329 C 0.17361 0.2919 0.20174 0.2838 0.23004 0.28148 C 0.26545 0.27407 0.30191 0.27315 0.33767 0.26968 C 0.3533 0.26204 0.37014 0.26088 0.38663 0.25926 C 0.41198 0.25278 0.41754 0.25046 0.43767 0.23264 C 0.44479 0.21921 0.44688 0.21968 0.45781 0.21343 C 0.45851 0.20648 0.4592 0.19954 0.4599 0.19259 C 0.46337 0.15857 0.45764 0.07917 0.42448 0.06528 C 0.4099 0.05255 0.40677 0.06898 0.3967 0.07546 C 0.39254 0.08102 0.38698 0.08495 0.38438 0.0919 C 0.3809 0.10093 0.37813 0.11042 0.37552 0.11991 C 0.37309 0.12894 0.37274 0.13843 0.36892 0.14676 C 0.36649 0.16111 0.36372 0.17523 0.36111 0.18958 C 0.36198 0.20347 0.36146 0.21759 0.36441 0.23102 C 0.36493 0.23357 0.36597 0.23588 0.36667 0.23843 C 0.36754 0.24144 0.36823 0.24445 0.36892 0.24745 C 0.37118 0.25857 0.37205 0.27037 0.37448 0.28148 C 0.37639 0.29028 0.37951 0.29792 0.38108 0.30671 C 0.38004 0.33704 0.38004 0.34398 0.36892 0.36736 C 0.3658 0.37384 0.36319 0.38009 0.35781 0.3838 C 0.35486 0.38588 0.34879 0.38958 0.34879 0.38958 C 0.34028 0.38912 0.33177 0.38935 0.32326 0.3882 C 0.31788 0.3875 0.30885 0.36921 0.30434 0.36435 C 0.30156 0.35255 0.29653 0.3419 0.29323 0.33032 C 0.29115 0.30602 0.28524 0.28287 0.28108 0.25926 C 0.28038 0.24977 0.27934 0.24445 0.27778 0.23565 C 0.27899 0.20718 0.27413 0.21019 0.28559 0.21482 C 0.28767 0.21921 0.28872 0.22315 0.28993 0.22824 C 0.28958 0.23657 0.28924 0.25741 0.28767 0.26806 C 0.2842 0.29097 0.2776 0.31296 0.27552 0.33634 C 0.27483 0.35926 0.27708 0.3882 0.27101 0.41042 C 0.26997 0.42292 0.26719 0.43264 0.26441 0.44445 C 0.26372 0.47894 0.2691 0.51482 0.24323 0.53195 C 0.2283 0.53009 0.21406 0.52685 0.2 0.51991 C 0.19028 0.50741 0.18681 0.49375 0.18212 0.47708 C 0.18056 0.47153 0.1776 0.46667 0.17656 0.46065 C 0.17517 0.45324 0.17517 0.4456 0.17326 0.43843 C 0.17188 0.42662 0.17014 0.41435 0.16771 0.40301 C 0.16632 0.38912 0.16441 0.37963 0.1566 0.37037 C 0.14774 0.35972 0.15347 0.3632 0.1467 0.35995 C 0.13646 0.36296 0.13958 0.36574 0.13212 0.37176 C 0.12813 0.38079 0.13073 0.39954 0.13663 0.40741 " pathEditMode="relative" ptsTypes="fffffffffffffffffffffffffffffffffffffffffffffffffffffffffffffffffffffffffffffffffffffffffffffffffffffffffffffffffffffffffffffffffffffffffffffffA">
                                      <p:cBhvr>
                                        <p:cTn id="20" dur="3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4824" grpId="0"/>
      <p:bldP spid="34825" grpId="0"/>
      <p:bldP spid="13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3806825" y="5219700"/>
            <a:ext cx="9540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0" b="1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6000" b="1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5067300" y="4319588"/>
            <a:ext cx="9540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0" b="1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6000" b="1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pic>
        <p:nvPicPr>
          <p:cNvPr id="30731" name="Picture 11" descr="2_16"/>
          <p:cNvPicPr>
            <a:picLocks noChangeArrowheads="1"/>
          </p:cNvPicPr>
          <p:nvPr/>
        </p:nvPicPr>
        <p:blipFill>
          <a:blip r:embed="rId4" cstate="print">
            <a:lum bright="20000" contrast="28000"/>
          </a:blip>
          <a:srcRect/>
          <a:stretch>
            <a:fillRect/>
          </a:stretch>
        </p:blipFill>
        <p:spPr bwMode="auto">
          <a:xfrm>
            <a:off x="3959225" y="0"/>
            <a:ext cx="18002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23275" y="6119813"/>
            <a:ext cx="720725" cy="720725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3960000" cy="1800000"/>
          </a:xfrm>
          <a:prstGeom prst="cloudCallout">
            <a:avLst>
              <a:gd name="adj1" fmla="val -20833"/>
              <a:gd name="adj2" fmla="val 62500"/>
            </a:avLst>
          </a:prstGeom>
          <a:blipFill dpi="0" rotWithShape="1"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-7000" contrast="35000"/>
            </a:blip>
            <a:srcRect/>
            <a:stretch>
              <a:fillRect/>
            </a:stretch>
          </a:blip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 ∙ 8 </a:t>
            </a:r>
            <a:r>
              <a:rPr lang="uk-UA" sz="6000" b="1" dirty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339975" y="4140200"/>
            <a:ext cx="10080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endParaRPr lang="ru-RU" sz="6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33903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3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7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071 -0.5446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-272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40741E-7 C 0.0007 -0.00139 0.00122 -0.00324 0.00226 -0.00439 C 0.00313 -0.00532 0.00469 -0.00486 0.00556 -0.00602 C 0.00747 -0.00856 0.00851 -0.0118 0.01007 -0.01481 C 0.01476 -0.02384 0.02986 -0.02824 0.03785 -0.02963 C 0.04723 -0.03611 0.05747 -0.04166 0.06667 -0.04884 C 0.07101 -0.05208 0.07795 -0.05787 0.0823 -0.05926 C 0.09636 -0.06365 0.11042 -0.06551 0.12448 -0.06967 C 0.13473 -0.07268 0.14618 -0.07939 0.1566 -0.08009 C 0.16927 -0.08102 0.18177 -0.08102 0.19445 -0.08148 C 0.2415 -0.08078 0.28316 -0.07824 0.32882 -0.07546 C 0.33507 -0.07361 0.34132 -0.07222 0.34775 -0.07106 C 0.35313 -0.06574 0.35782 -0.06041 0.36337 -0.05625 C 0.3658 -0.05439 0.37049 -0.05 0.37327 -0.04745 C 0.37448 -0.04652 0.37674 -0.04444 0.37674 -0.04444 C 0.37743 -0.04305 0.37778 -0.0412 0.37882 -0.04004 C 0.38091 -0.03773 0.38559 -0.03402 0.38559 -0.03402 C 0.38837 -0.0287 0.39167 -0.0243 0.39445 -0.01921 C 0.39723 -0.0074 0.4 0.01505 0.39219 0.02361 C 0.38907 0.02709 0.38386 0.02848 0.38004 0.02963 C 0.37049 0.02848 0.36285 0.02639 0.3533 0.02523 C 0.33768 0.01945 0.32153 0.01875 0.30556 0.01783 C 0.29549 0.01621 0.28559 0.01528 0.27552 0.01343 C 0.2441 0.01436 0.24202 0.0125 0.22118 0.01922 C 0.21789 0.02153 0.21285 0.02292 0.21007 0.02662 C 0.20348 0.03519 0.19966 0.04468 0.19445 0.05486 C 0.18924 0.0838 0.19497 0.08797 0.20886 0.10232 C 0.2283 0.12199 0.2349 0.12361 0.26111 0.12454 C 0.28525 0.12523 0.3092 0.12547 0.33334 0.12593 C 0.33698 0.12639 0.3408 0.12593 0.34445 0.12732 C 0.35087 0.12963 0.35695 0.13658 0.36337 0.13936 C 0.36997 0.14607 0.36806 0.14723 0.37674 0.15116 C 0.38004 0.15556 0.38125 0.15926 0.38559 0.16158 C 0.39167 0.17338 0.39514 0.18936 0.39896 0.20278 C 0.39809 0.22871 0.4 0.24422 0.38664 0.26227 C 0.38351 0.27547 0.38855 0.25741 0.3823 0.26945 C 0.38143 0.27107 0.38195 0.27361 0.38108 0.27547 C 0.37778 0.28148 0.36945 0.28635 0.36441 0.28866 C 0.34983 0.29514 0.37361 0.28797 0.3533 0.29468 C 0.34427 0.29769 0.3349 0.29908 0.32552 0.3007 C 0.29844 0.30834 0.27049 0.30139 0.24341 0.29746 C 0.23542 0.29121 0.2448 0.29815 0.22882 0.29167 C 0.22466 0.29005 0.22188 0.28611 0.21771 0.28426 C 0.2092 0.27662 0.19775 0.27292 0.18785 0.26945 C 0.18438 0.26829 0.18108 0.26644 0.17778 0.26505 C 0.17518 0.26389 0.16997 0.26227 0.16997 0.26227 C 0.16111 0.25023 0.17257 0.26412 0.16216 0.25625 C 0.15139 0.24792 0.16528 0.2544 0.15556 0.25023 C 0.14879 0.24422 0.14844 0.2419 0.13993 0.23982 C 0.13299 0.23357 0.12587 0.22176 0.11771 0.21783 C 0.11476 0.21644 0.10886 0.2132 0.10886 0.2132 C 0.10573 0.20695 0.10052 0.2044 0.09549 0.2 C 0.09306 0.19769 0.09132 0.19468 0.08889 0.1926 C 0.0882 0.18866 0.08768 0.18426 0.08664 0.18079 C 0.08611 0.17917 0.0849 0.17801 0.08438 0.17616 C 0.08351 0.17338 0.0823 0.16736 0.0823 0.16736 C 0.08264 0.16181 0.08282 0.15648 0.08334 0.15116 C 0.0849 0.13542 0.0974 0.13195 0.1066 0.12732 C 0.10955 0.12778 0.11268 0.12778 0.11563 0.12894 C 0.12136 0.13102 0.12414 0.14167 0.12778 0.14676 C 0.129 0.15301 0.13056 0.15764 0.13334 0.16273 C 0.13455 0.1676 0.13664 0.1713 0.13785 0.17616 C 0.13855 0.1794 0.13993 0.18519 0.13993 0.18519 C 0.13959 0.19144 0.13976 0.19792 0.13889 0.2044 C 0.13872 0.20602 0.13733 0.20718 0.13664 0.20857 C 0.1323 0.21945 0.12934 0.22986 0.12118 0.23704 C 0.11684 0.24074 0.10938 0.24213 0.10452 0.24422 C 0.09341 0.24375 0.0823 0.24306 0.07118 0.24306 C 0.04827 0.24213 0.02518 0.24213 0.00226 0.24121 C -0.00764 0.24074 -0.01701 0.23588 -0.02673 0.2338 C -0.04757 0.22917 -0.06909 0.2257 -0.08993 0.22199 C -0.09757 0.21922 -0.10468 0.21551 -0.11215 0.21181 C -0.11649 0.20348 -0.11961 0.20093 -0.12673 0.19676 C -0.13298 0.18936 -0.1368 0.18473 -0.14114 0.17616 C -0.14236 0.17107 -0.14427 0.16644 -0.14548 0.16158 C -0.14583 0.15764 -0.1467 0.15348 -0.1467 0.14954 C -0.1467 0.14375 -0.1467 0.1375 -0.14548 0.13195 C -0.14323 0.12176 -0.12951 0.1176 -0.12326 0.11551 C -0.11701 0.11598 -0.11059 0.11528 -0.10451 0.11713 C -0.10312 0.1176 -0.10295 0.11991 -0.10225 0.12153 C -0.09965 0.12801 -0.09739 0.13542 -0.09548 0.14213 C -0.09618 0.14769 -0.09705 0.15301 -0.09774 0.15857 C -0.09809 0.16042 -0.10243 0.16621 -0.1033 0.16736 C -0.11215 0.17662 -0.11527 0.17732 -0.12673 0.17917 C -0.14895 0.17801 -0.14948 0.17917 -0.16441 0.17477 C -0.17378 0.16621 -0.18368 0.16019 -0.1934 0.15232 C -0.196 0.15047 -0.1993 0.1507 -0.20225 0.14954 C -0.21545 0.14468 -0.22864 0.14352 -0.24218 0.14074 C -0.26406 0.14167 -0.2835 0.14375 -0.30451 0.14815 C -0.31215 0.1551 -0.30885 0.15209 -0.31441 0.15672 C -0.31701 0.15903 -0.32326 0.16158 -0.32326 0.16158 C -0.32725 0.16829 -0.33246 0.17223 -0.33663 0.17917 C -0.33767 0.18079 -0.33889 0.18195 -0.33993 0.18357 C -0.34149 0.18658 -0.34444 0.1926 -0.34444 0.1926 C -0.34566 0.19746 -0.34687 0.20232 -0.34774 0.20718 C -0.34652 0.22292 -0.34878 0.22385 -0.33784 0.22801 C -0.33055 0.23496 -0.31597 0.24005 -0.30659 0.24422 C -0.29548 0.24375 -0.2842 0.24491 -0.27326 0.24306 C -0.27066 0.24236 -0.26666 0.23704 -0.26666 0.23704 C -0.26493 0.22986 -0.2658 0.22385 -0.26892 0.21783 C -0.27048 0.21065 -0.27291 0.2088 -0.27777 0.20579 C -0.28524 0.19514 -0.29531 0.1963 -0.30555 0.19398 C -0.3434 0.19514 -0.34357 0.19491 -0.36892 0.19861 C -0.37482 0.20116 -0.38038 0.20602 -0.38559 0.21042 C -0.39253 0.22385 -0.40399 0.23357 -0.41111 0.24723 C -0.41493 0.25486 -0.4158 0.26181 -0.42222 0.26505 C -0.42378 0.27431 -0.42934 0.28102 -0.43333 0.28866 C -0.43472 0.29422 -0.43645 0.29861 -0.43889 0.30348 C -0.4401 0.30857 -0.44114 0.31273 -0.4434 0.3169 C -0.44861 0.3463 -0.4401 0.37894 -0.41666 0.3838 C -0.396 0.38241 -0.37448 0.38426 -0.35451 0.37778 C -0.34635 0.37061 -0.35017 0.37338 -0.3434 0.36898 C -0.34305 0.36829 -0.33576 0.35695 -0.33559 0.35695 C -0.33402 0.35579 -0.33194 0.35602 -0.33003 0.35556 C -0.3092 0.35718 -0.31215 0.34908 -0.31215 0.36898 " pathEditMode="relative" ptsTypes="ffffffffffffffffffffffffffffffffffffffffffffffffffffffffffffffffffffffffffffffffffffffffffffffffffffffffffffffffffA">
                                      <p:cBhvr>
                                        <p:cTn id="20" dur="3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0729" grpId="0"/>
      <p:bldP spid="30730" grpId="0"/>
      <p:bldP spid="13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2339975" y="4140200"/>
            <a:ext cx="10080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6000" b="1" dirty="0">
              <a:solidFill>
                <a:srgbClr val="170BB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5259650" y="4319588"/>
            <a:ext cx="56938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6000" b="1" dirty="0">
              <a:solidFill>
                <a:srgbClr val="170BB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1" name="Picture 11" descr="2_16"/>
          <p:cNvPicPr>
            <a:picLocks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3959225" y="0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23275" y="6119813"/>
            <a:ext cx="720725" cy="720725"/>
          </a:xfrm>
          <a:prstGeom prst="actionButtonForwardNex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3960000" cy="1800000"/>
          </a:xfrm>
          <a:prstGeom prst="cloudCallout">
            <a:avLst>
              <a:gd name="adj1" fmla="val -20833"/>
              <a:gd name="adj2" fmla="val 62500"/>
            </a:avLst>
          </a:prstGeom>
          <a:blipFill dpi="0" rotWithShape="1"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-7000" contrast="35000"/>
            </a:blip>
            <a:srcRect/>
            <a:stretch>
              <a:fillRect/>
            </a:stretch>
          </a:blip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uk-UA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36 : 4 </a:t>
            </a:r>
            <a:r>
              <a:rPr lang="uk-UA" sz="6000" b="1" dirty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999175" y="5219700"/>
            <a:ext cx="5693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uk-UA" sz="6000" b="1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6000" b="1" dirty="0">
              <a:solidFill>
                <a:srgbClr val="170BB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92586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0.00069 L -0.09444 -0.713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-357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4.07407E-6 C -0.00468 0.00416 -0.00815 0.00787 -0.01336 0.01041 C -0.01458 0.01481 -0.01579 0.01921 -0.01666 0.02361 C -0.01839 0.03865 -0.02187 0.06273 -0.0111 0.07268 C -0.0085 0.08356 0.00226 0.09351 0.00869 0.10069 C 0.01164 0.10393 0.01424 0.10833 0.01772 0.10949 C 0.0198 0.11064 0.02449 0.1125 0.02449 0.1125 C 0.03438 0.12685 0.0639 0.11666 0.07865 0.11551 C 0.08768 0.11342 0.1014 0.10694 0.10782 0.09745 C 0.1139 0.08796 0.11598 0.07546 0.12119 0.06527 C 0.1224 0.05301 0.12362 0.04213 0.12449 0.02963 C 0.12414 0.02546 0.12362 0.01111 0.12119 0.00601 C 0.10869 -0.01852 0.08855 -0.05 0.06667 -0.05926 C 0.06147 -0.06899 0.0422 -0.06621 0.0356 -0.06667 C 0.01338 -0.07014 -0.00937 -0.07223 -0.03124 -0.06528 C -0.03506 -0.06112 -0.03958 -0.05741 -0.04339 -0.05324 C -0.04739 -0.04491 -0.05329 -0.03797 -0.0578 -0.02963 C -0.0611 -0.02338 -0.06145 -0.01528 -0.0644 -0.0088 C -0.06562 -0.00278 -0.06683 0.00277 -0.0677 0.00879 C -0.06666 0.07731 -0.06892 0.05463 -0.06336 0.0875 C -0.06284 0.09051 -0.06319 0.09375 -0.06232 0.09629 C -0.05867 0.10509 -0.05086 0.11458 -0.04548 0.12152 C -0.04374 0.1287 -0.03836 0.13287 -0.03437 0.13773 C -0.03246 0.14004 -0.02412 0.15208 -0.02135 0.15416 C -0.01753 0.15671 -0.01319 0.1581 -0.00885 0.15995 C -0.00503 0.1706 0.00313 0.17106 0.01112 0.17338 C 0.01667 0.17847 0.02119 0.17939 0.02761 0.18078 C 0.04931 0.18981 0.03612 0.18518 0.07987 0.18379 C 0.09879 0.17384 0.07865 0.18333 0.09879 0.17754 C 0.10869 0.175 0.11581 0.16828 0.12536 0.16597 C 0.12796 0.15301 0.12414 0.16574 0.1323 0.15856 C 0.13317 0.15763 0.1323 0.15532 0.13317 0.15416 C 0.13664 0.1493 0.14254 0.14606 0.14671 0.14213 C 0.1507 0.13842 0.15365 0.1324 0.15765 0.12893 C 0.16147 0.12546 0.16581 0.12314 0.16997 0.1199 C 0.17553 0.11018 0.17865 0.09953 0.18664 0.09305 C 0.19532 0.07801 0.19081 0.08495 0.20001 0.07268 C 0.20105 0.07106 0.20105 0.06898 0.20226 0.06782 C 0.20348 0.06689 0.20522 0.06713 0.20661 0.06666 C 0.20869 0.05648 0.21372 0.0493 0.22119 0.04583 C 0.22692 0.03819 0.23351 0.0331 0.23994 0.02662 C 0.24115 0.02407 0.24167 0.02083 0.24341 0.01921 C 0.24497 0.01782 0.24723 0.01875 0.24897 0.01782 C 0.26459 0.00972 0.24497 0.0162 0.26008 0.0118 C 0.26911 0.00301 0.2698 0.00324 0.28004 4.07407E-6 C 0.29011 -0.00695 0.29619 -0.00857 0.30782 -0.01042 C 0.31442 -0.0132 0.32119 -0.01112 0.32779 -0.0088 C 0.32883 -0.00787 0.32987 -0.00672 0.33091 -0.00602 C 0.33282 -0.00487 0.3349 -0.0044 0.33664 -0.00301 C 0.34931 0.00671 0.33942 0.00301 0.35001 0.00601 C 0.35661 0.01898 0.34706 0.00231 0.35661 0.0118 C 0.35851 0.01365 0.35973 0.01666 0.36095 0.01921 C 0.36181 0.0206 0.36233 0.02245 0.36338 0.02361 C 0.36667 0.02731 0.37084 0.02893 0.37449 0.03263 C 0.38404 0.04282 0.39011 0.06157 0.39341 0.07708 C 0.39358 0.08148 0.39341 0.08611 0.39445 0.09004 C 0.39497 0.09236 0.39706 0.09305 0.39775 0.0949 C 0.40001 0.10115 0.40001 0.1118 0.40088 0.11851 C 0.40313 0.18796 0.40296 0.13333 0.40001 0.18796 C 0.39983 0.19166 0.39983 0.20671 0.39775 0.21319 C 0.39567 0.21967 0.39185 0.22685 0.3889 0.23263 C 0.38751 0.23541 0.38351 0.24305 0.3823 0.24444 C 0.37466 0.25231 0.3573 0.2581 0.34775 0.26064 C 0.34081 0.25995 0.33369 0.25995 0.32674 0.25926 C 0.32397 0.25879 0.32136 0.25601 0.31893 0.25486 C 0.31459 0.25231 0.31008 0.25138 0.30556 0.25046 C 0.29601 0.2449 0.28542 0.24305 0.27674 0.23564 C 0.27049 0.22291 0.27865 0.23819 0.27119 0.22824 C 0.26789 0.22384 0.26702 0.21689 0.26442 0.2118 C 0.26286 0.20902 0.26077 0.20671 0.25886 0.20416 C 0.25799 0.19629 0.25661 0.18888 0.25556 0.18078 C 0.25591 0.15902 0.25591 0.13726 0.25661 0.11551 C 0.25678 0.10949 0.25851 0.10393 0.26216 0.10069 C 0.26546 0.08981 0.27154 0.08541 0.28004 0.08287 C 0.2922 0.08356 0.3047 0.0831 0.31667 0.08564 C 0.32188 0.0868 0.32657 0.09884 0.33004 0.1037 C 0.33456 0.12939 0.33091 0.16481 0.31338 0.18078 C 0.30938 0.18842 0.30365 0.18773 0.29775 0.1912 C 0.28542 0.19814 0.27206 0.20162 0.25886 0.20416 C 0.22431 0.2037 0.19567 0.20486 0.1632 0.19676 C 0.15018 0.18796 0.13317 0.18518 0.11893 0.18217 C 0.11112 0.17708 0.10313 0.17245 0.09532 0.16736 C 0.09272 0.16551 0.0915 0.1662 0.0889 0.16435 C 0.08108 0.15833 0.07692 0.15555 0.06772 0.15254 C 0.06095 0.14629 0.05122 0.14421 0.04341 0.14213 C 0.0323 0.13912 0.02501 0.1331 0.01216 0.13032 C 0.00088 0.12801 -0.00989 0.12523 -0.02135 0.12291 C -0.03159 0.11574 -0.046 0.11828 -0.0578 0.11713 C -0.08159 0.11134 -0.10676 0.11273 -0.13107 0.10949 C -0.22482 0.11018 -0.29687 0.11134 -0.38333 0.11713 C -0.39791 0.11967 -0.41232 0.12476 -0.42673 0.12893 C -0.43471 0.13726 -0.44357 0.1456 -0.45225 0.15254 C -0.45589 0.16088 -0.46041 0.16689 -0.46562 0.17338 C -0.46753 0.17569 -0.46996 0.18217 -0.46996 0.18217 C -0.46961 0.19676 -0.46961 0.2118 -0.46892 0.22662 C -0.46857 0.23263 -0.46753 0.23796 -0.46336 0.23981 C -0.45902 0.25509 -0.45833 0.25115 -0.45103 0.26365 C -0.44878 0.27291 -0.44079 0.28148 -0.43558 0.28888 C -0.43211 0.30439 -0.4302 0.30208 -0.41892 0.30671 C -0.40815 0.32083 -0.39721 0.31898 -0.38228 0.31967 C -0.36336 0.32662 -0.34149 0.32083 -0.32326 0.31967 C -0.31214 0.31805 -0.30121 0.31527 -0.28992 0.31412 C -0.26961 0.30393 -0.29496 0.31551 -0.26666 0.30671 C -0.26162 0.30509 -0.25711 0.30138 -0.25225 0.29907 C -0.24426 0.29143 -0.23437 0.28541 -0.22447 0.28148 C -0.21353 0.26643 -0.19461 0.26597 -0.18003 0.26226 C -0.15989 0.25717 -0.14044 0.24861 -0.11996 0.24583 C -0.02655 0.24722 0.06858 0.2449 0.16216 0.25486 C 0.16841 0.25625 0.17466 0.2581 0.18108 0.25926 C 0.19827 0.26967 0.21685 0.27245 0.2356 0.27384 C 0.27171 0.28379 0.30765 0.2875 0.34445 0.29027 C 0.3507 0.29282 0.35782 0.29282 0.36338 0.29768 C 0.3724 0.31412 0.38733 0.32407 0.39445 0.34189 C 0.39515 0.34976 0.39619 0.35463 0.39775 0.36157 C 0.39862 0.37199 0.40001 0.38101 0.40088 0.3912 C 0.39966 0.39861 0.39654 0.40509 0.39341 0.4118 C 0.39081 0.42361 0.38959 0.43055 0.3823 0.43819 C 0.37813 0.44907 0.38213 0.44143 0.37223 0.45185 C 0.35157 0.47361 0.329 0.47708 0.30331 0.48125 C 0.27483 0.48055 0.25279 0.48449 0.23004 0.46342 C 0.2264 0.45648 0.21963 0.44699 0.21338 0.44444 C 0.2073 0.43634 0.20209 0.42939 0.19549 0.42222 C 0.18907 0.4037 0.19792 0.42638 0.18994 0.41342 C 0.17813 0.39444 0.1889 0.40439 0.17779 0.3956 C 0.17345 0.38703 0.16876 0.37986 0.16442 0.37176 C 0.15713 0.35833 0.15417 0.34907 0.14341 0.33912 C 0.13577 0.33263 0.12709 0.33263 0.11893 0.3287 C 0.11476 0.32685 0.10661 0.32291 0.10661 0.32291 C 0.09931 0.31296 0.08664 0.31064 0.07674 0.30671 C 0.06303 0.30763 0.05487 0.31018 0.0422 0.3125 C 0.03838 0.31643 0.0349 0.3206 0.03091 0.3243 C 0.02622 0.33333 0.03143 0.32453 0.02536 0.33171 C 0.02327 0.33472 0.01893 0.34074 0.01893 0.34074 C 0.0172 0.34699 0.01407 0.35 0.0099 0.35416 C 0.004 0.3699 -0.00381 0.38541 -0.0111 0.4 C -0.01319 0.40833 -0.01076 0.40092 -0.01579 0.40879 C -0.01805 0.4125 -0.01926 0.41759 -0.02135 0.42222 C -0.02239 0.425 -0.02412 0.42777 -0.02569 0.43101 C -0.02621 0.43263 -0.02777 0.43541 -0.02777 0.43541 C -0.03037 0.44652 -0.03003 0.45694 -0.03437 0.46666 C -0.03558 0.4824 -0.03923 0.49513 -0.04339 0.50972 C -0.04478 0.5243 -0.04704 0.53912 -0.05225 0.55231 C -0.05329 0.56157 -0.05503 0.57152 -0.05885 0.57916 C -0.0611 0.59259 -0.06614 0.6118 -0.07221 0.62338 C -0.07621 0.64606 -0.07412 0.67106 -0.08003 0.69328 C -0.08107 0.70393 -0.08402 0.71666 -0.08107 0.72708 C -0.07846 0.72222 -0.07968 0.72384 -0.07777 0.72129 " pathEditMode="relative" ptsTypes="ffffffffffffffffffffffffffffffffffffffffffffffffffffffffffffffffffffffffffffffffffffffffffffffffffffffffffffffffffffffffffffffffffffffffffffffffffA">
                                      <p:cBhvr>
                                        <p:cTn id="20" dur="3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1208" grpId="0"/>
      <p:bldP spid="51210" grpId="0"/>
      <p:bldP spid="13" grpId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lum/>
            <a:alphaModFix/>
          </a:blip>
          <a:srcRect/>
          <a:stretch>
            <a:fillRect/>
          </a:stretch>
        </p:blipFill>
        <p:spPr>
          <a:xfrm>
            <a:off x="0" y="2158"/>
            <a:ext cx="9232203" cy="685584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11558" y="1628800"/>
          <a:ext cx="8280920" cy="4068892"/>
        </p:xfrm>
        <a:graphic>
          <a:graphicData uri="http://schemas.openxmlformats.org/drawingml/2006/table">
            <a:tbl>
              <a:tblPr/>
              <a:tblGrid>
                <a:gridCol w="1166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8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0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08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08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14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083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 dirty="0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uk-UA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2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Ь</a:t>
                      </a: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</a:t>
                      </a: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І</a:t>
                      </a: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І</a:t>
                      </a: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900" b="1" dirty="0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uk-UA" sz="700" b="1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67" marR="41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31640" y="548680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C00000"/>
                </a:solidFill>
                <a:latin typeface="+mn-lt"/>
              </a:rPr>
              <a:t>Математичні вузлики </a:t>
            </a:r>
            <a:endParaRPr lang="uk-UA" sz="4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1581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86D4A1-B754-4C16-BAB6-70B0C6CDDE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3" r="1363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E2C36D-DE34-4156-87C2-BEA565E2FF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20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3246AA-E581-4569-BFC6-26ECDEDC08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0" t="16591" r="33749"/>
          <a:stretch/>
        </p:blipFill>
        <p:spPr>
          <a:xfrm>
            <a:off x="2124075" y="542925"/>
            <a:ext cx="3933825" cy="6315075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35902E-42B3-444F-98B9-55FA7FF43D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87" y="4565433"/>
            <a:ext cx="1828800" cy="20787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F651767-694F-481D-ABF6-C6C7CFFF05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1819655"/>
            <a:ext cx="1828800" cy="20787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142DFFD-3746-4ABB-88D1-F6E18B15EE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50" y="228833"/>
            <a:ext cx="1828800" cy="207873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C645EA0-01B8-4C48-8F69-7C1EBE09E2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608109"/>
            <a:ext cx="2168180" cy="207873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8DE12DD-C036-494F-AC12-13BBAFF65C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96108"/>
            <a:ext cx="1828800" cy="207873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6B83ECE-FD04-4551-B7EC-C3830F31CB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544" y="4683157"/>
            <a:ext cx="1828800" cy="20787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0B575BE-50F6-4BA6-A759-E1D547D876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028" y="3782953"/>
            <a:ext cx="1828800" cy="20787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789E75B-2808-4B51-9D34-106FDB1A1583}"/>
              </a:ext>
            </a:extLst>
          </p:cNvPr>
          <p:cNvSpPr txBox="1"/>
          <p:nvPr/>
        </p:nvSpPr>
        <p:spPr>
          <a:xfrm>
            <a:off x="1534258" y="785028"/>
            <a:ext cx="2037289" cy="707886"/>
          </a:xfrm>
          <a:prstGeom prst="rect">
            <a:avLst/>
          </a:prstGeom>
          <a:solidFill>
            <a:srgbClr val="A4B6D6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Математичний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диктант</a:t>
            </a:r>
            <a:endParaRPr lang="ru-RU" sz="2000" b="1" dirty="0">
              <a:solidFill>
                <a:srgbClr val="A02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78290C-784E-4B35-95AA-54B2FC80CF11}"/>
              </a:ext>
            </a:extLst>
          </p:cNvPr>
          <p:cNvSpPr txBox="1"/>
          <p:nvPr/>
        </p:nvSpPr>
        <p:spPr>
          <a:xfrm>
            <a:off x="5131046" y="781533"/>
            <a:ext cx="1795492" cy="1015663"/>
          </a:xfrm>
          <a:prstGeom prst="rect">
            <a:avLst/>
          </a:prstGeom>
          <a:solidFill>
            <a:srgbClr val="4AB3C3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Робота </a:t>
            </a:r>
          </a:p>
          <a:p>
            <a:pPr algn="ctr"/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над задачею</a:t>
            </a:r>
          </a:p>
          <a:p>
            <a:pPr algn="ctr"/>
            <a:endParaRPr lang="ru-RU" sz="2000" b="1" dirty="0">
              <a:solidFill>
                <a:srgbClr val="A02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E6E9D1-1F60-4239-B8A2-DD2CA73DF024}"/>
              </a:ext>
            </a:extLst>
          </p:cNvPr>
          <p:cNvSpPr txBox="1"/>
          <p:nvPr/>
        </p:nvSpPr>
        <p:spPr>
          <a:xfrm>
            <a:off x="683568" y="2496551"/>
            <a:ext cx="1656184" cy="1015663"/>
          </a:xfrm>
          <a:prstGeom prst="rect">
            <a:avLst/>
          </a:prstGeom>
          <a:solidFill>
            <a:srgbClr val="4AB3C3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Ліпимо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сніговика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b="1" dirty="0">
              <a:solidFill>
                <a:srgbClr val="A02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548A12-5994-46F7-B960-086DBB247CC7}"/>
              </a:ext>
            </a:extLst>
          </p:cNvPr>
          <p:cNvSpPr txBox="1"/>
          <p:nvPr/>
        </p:nvSpPr>
        <p:spPr>
          <a:xfrm>
            <a:off x="6430793" y="2276841"/>
            <a:ext cx="2568012" cy="400110"/>
          </a:xfrm>
          <a:prstGeom prst="rect">
            <a:avLst/>
          </a:prstGeom>
          <a:solidFill>
            <a:srgbClr val="ACBCD9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pPr algn="ctr"/>
            <a:r>
              <a:rPr lang="uk-UA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Фізкультхвилинка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A02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19FF41-D692-4686-85CA-E73E63E0B803}"/>
              </a:ext>
            </a:extLst>
          </p:cNvPr>
          <p:cNvSpPr txBox="1"/>
          <p:nvPr/>
        </p:nvSpPr>
        <p:spPr>
          <a:xfrm>
            <a:off x="606262" y="5393733"/>
            <a:ext cx="1511889" cy="400110"/>
          </a:xfrm>
          <a:prstGeom prst="rect">
            <a:avLst/>
          </a:prstGeom>
          <a:solidFill>
            <a:srgbClr val="ADC5DB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Приклади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A02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69CD3C-AF76-48D5-AB41-2166CD6BCBB3}"/>
              </a:ext>
            </a:extLst>
          </p:cNvPr>
          <p:cNvSpPr txBox="1"/>
          <p:nvPr/>
        </p:nvSpPr>
        <p:spPr>
          <a:xfrm>
            <a:off x="5491629" y="4466021"/>
            <a:ext cx="2667718" cy="707886"/>
          </a:xfrm>
          <a:prstGeom prst="rect">
            <a:avLst/>
          </a:prstGeom>
          <a:solidFill>
            <a:srgbClr val="5E839F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Звільни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сніжинки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lang="ru-RU" sz="2000" b="1" dirty="0">
              <a:solidFill>
                <a:srgbClr val="A02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839D1E-F8A6-4ACE-B567-BDD484035617}"/>
              </a:ext>
            </a:extLst>
          </p:cNvPr>
          <p:cNvSpPr txBox="1"/>
          <p:nvPr/>
        </p:nvSpPr>
        <p:spPr>
          <a:xfrm>
            <a:off x="3707904" y="5357347"/>
            <a:ext cx="2304257" cy="707886"/>
          </a:xfrm>
          <a:prstGeom prst="rect">
            <a:avLst/>
          </a:prstGeom>
          <a:solidFill>
            <a:srgbClr val="5D6F9A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Математичні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вузлики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18756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2" name="Rectangle 3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endParaRPr lang="en-US" sz="4400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6" name="Rectangle 3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22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214019" name="Picture 4" descr="C:\Users\Настюша\Desktop\Новая папка (2)\2293469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5438" y="6350"/>
            <a:ext cx="9469438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780528" y="188640"/>
            <a:ext cx="3403496" cy="10156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i="1" dirty="0" err="1" smtClean="0">
                <a:ln w="11430">
                  <a:solidFill>
                    <a:srgbClr val="0000FF"/>
                  </a:solidFill>
                </a:ln>
                <a:solidFill>
                  <a:srgbClr val="A5C249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  <a:cs typeface="+mn-cs"/>
              </a:rPr>
              <a:t>Снігова</a:t>
            </a:r>
            <a:endParaRPr lang="ru-RU" sz="6000" b="1" i="1" dirty="0">
              <a:ln w="11430">
                <a:solidFill>
                  <a:srgbClr val="0000FF"/>
                </a:solidFill>
              </a:ln>
              <a:solidFill>
                <a:srgbClr val="A5C249">
                  <a:lumMod val="60000"/>
                  <a:lumOff val="40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  <a:cs typeface="+mn-cs"/>
            </a:endParaRPr>
          </a:p>
        </p:txBody>
      </p:sp>
      <p:pic>
        <p:nvPicPr>
          <p:cNvPr id="214022" name="Picture 15" descr="C:\Users\Настюша\Desktop\Новая папка (2)\81913309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4292600"/>
            <a:ext cx="1390650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3" name="Picture 15" descr="C:\Users\Настюша\Desktop\Новая папка (2)\81913309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0050" y="188913"/>
            <a:ext cx="8953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4" name="Picture 15" descr="C:\Users\Настюша\Desktop\Новая папка (2)\81913309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4292600"/>
            <a:ext cx="1390650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5" name="Picture 15" descr="C:\Users\Настюша\Desktop\Новая папка (2)\81913309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5" y="1204913"/>
            <a:ext cx="1020763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6" name="Picture 15" descr="C:\Users\Настюша\Desktop\Новая папка (2)\819133093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65338" y="5534025"/>
            <a:ext cx="1282700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123728" y="4941168"/>
            <a:ext cx="6813189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i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  <a:cs typeface="+mn-cs"/>
              </a:rPr>
              <a:t>королева </a:t>
            </a:r>
            <a:r>
              <a:rPr lang="ru-RU" sz="8000" b="1" i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  <a:cs typeface="+mn-cs"/>
              </a:rPr>
              <a:t>…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25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lum/>
            <a:alphaModFix/>
          </a:blip>
          <a:srcRect/>
          <a:stretch>
            <a:fillRect/>
          </a:stretch>
        </p:blipFill>
        <p:spPr>
          <a:xfrm>
            <a:off x="-88203" y="2158"/>
            <a:ext cx="9232203" cy="685584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691680" y="548680"/>
            <a:ext cx="56166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u="sng" spc="-1" dirty="0" smtClean="0">
                <a:solidFill>
                  <a:srgbClr val="FF0000"/>
                </a:solidFill>
                <a:latin typeface="+mn-lt"/>
              </a:rPr>
              <a:t>Підсумок уроку</a:t>
            </a:r>
          </a:p>
          <a:p>
            <a:pPr algn="ctr"/>
            <a:endParaRPr lang="uk-UA" sz="6000" u="sng" spc="-1" dirty="0" smtClean="0">
              <a:solidFill>
                <a:srgbClr val="FF0000"/>
              </a:solidFill>
              <a:latin typeface="+mn-lt"/>
            </a:endParaRPr>
          </a:p>
          <a:p>
            <a:pPr algn="ctr"/>
            <a:endParaRPr lang="uk-UA" sz="6000" u="sng" spc="-1" dirty="0" smtClean="0">
              <a:solidFill>
                <a:srgbClr val="FF0000"/>
              </a:solidFill>
              <a:latin typeface="+mn-lt"/>
            </a:endParaRPr>
          </a:p>
          <a:p>
            <a:pPr algn="ctr"/>
            <a:endParaRPr lang="en-US" sz="6000" spc="-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351508"/>
            <a:ext cx="828092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320" lvl="8" indent="-342720">
              <a:spcBef>
                <a:spcPts val="598"/>
              </a:spcBef>
              <a:buClr>
                <a:srgbClr val="FF0000"/>
              </a:buClr>
            </a:pPr>
            <a:endParaRPr lang="en-US" sz="3200" spc="-1" dirty="0" smtClean="0">
              <a:solidFill>
                <a:srgbClr val="0000FF"/>
              </a:solidFill>
              <a:latin typeface="Arial"/>
            </a:endParaRPr>
          </a:p>
          <a:p>
            <a:pPr marL="4000320" lvl="8" indent="-342720">
              <a:spcBef>
                <a:spcPts val="598"/>
              </a:spcBef>
              <a:buClr>
                <a:srgbClr val="FF0000"/>
              </a:buClr>
            </a:pPr>
            <a:endParaRPr lang="en-US" sz="24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2060848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720" indent="-342720">
              <a:spcBef>
                <a:spcPts val="598"/>
              </a:spcBef>
              <a:buClr>
                <a:srgbClr val="FF0000"/>
              </a:buClr>
            </a:pPr>
            <a:endParaRPr lang="en-US" sz="4000" spc="-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584" y="2132856"/>
            <a:ext cx="604857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uk-UA" sz="4400" b="1" dirty="0" smtClean="0">
                <a:solidFill>
                  <a:srgbClr val="0000FF"/>
                </a:solidFill>
                <a:latin typeface="+mn-lt"/>
              </a:rPr>
              <a:t>Сьогодні  на уроці …</a:t>
            </a:r>
          </a:p>
          <a:p>
            <a:pPr>
              <a:buFont typeface="Wingdings" pitchFamily="2" charset="2"/>
              <a:buChar char="v"/>
            </a:pPr>
            <a:endParaRPr lang="uk-UA" sz="4400" b="1" dirty="0" smtClean="0">
              <a:solidFill>
                <a:srgbClr val="0000FF"/>
              </a:solidFill>
              <a:latin typeface="+mn-lt"/>
            </a:endParaRPr>
          </a:p>
          <a:p>
            <a:pPr>
              <a:buFont typeface="Wingdings" pitchFamily="2" charset="2"/>
              <a:buChar char="v"/>
            </a:pPr>
            <a:r>
              <a:rPr lang="uk-UA" sz="4400" b="1" dirty="0" smtClean="0">
                <a:solidFill>
                  <a:srgbClr val="0000FF"/>
                </a:solidFill>
                <a:latin typeface="+mn-lt"/>
              </a:rPr>
              <a:t>Мені  сподобалося…</a:t>
            </a:r>
          </a:p>
          <a:p>
            <a:endParaRPr lang="uk-UA" sz="4400" dirty="0" smtClean="0">
              <a:latin typeface="+mn-lt"/>
            </a:endParaRPr>
          </a:p>
          <a:p>
            <a:pPr>
              <a:buFont typeface="Wingdings" pitchFamily="2" charset="2"/>
              <a:buChar char="v"/>
            </a:pPr>
            <a:endParaRPr lang="uk-UA" sz="4400" dirty="0" smtClean="0">
              <a:latin typeface="+mn-lt"/>
            </a:endParaRPr>
          </a:p>
          <a:p>
            <a:pPr>
              <a:buFont typeface="Wingdings" pitchFamily="2" charset="2"/>
              <a:buChar char="v"/>
            </a:pPr>
            <a:endParaRPr lang="uk-UA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1581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lum/>
            <a:alphaModFix/>
          </a:blip>
          <a:srcRect/>
          <a:stretch>
            <a:fillRect/>
          </a:stretch>
        </p:blipFill>
        <p:spPr>
          <a:xfrm>
            <a:off x="0" y="2158"/>
            <a:ext cx="9232203" cy="68558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611560" y="1628800"/>
            <a:ext cx="83787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Домашнє завдання</a:t>
            </a:r>
          </a:p>
          <a:p>
            <a:pPr algn="ctr"/>
            <a:r>
              <a:rPr lang="uk-UA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41 №190    </a:t>
            </a:r>
            <a:endParaRPr lang="uk-UA" sz="5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81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86D4A1-B754-4C16-BAB6-70B0C6CDDE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3" r="1363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E2C36D-DE34-4156-87C2-BEA565E2FF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20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3246AA-E581-4569-BFC6-26ECDEDC08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0" t="16591" r="33749"/>
          <a:stretch/>
        </p:blipFill>
        <p:spPr>
          <a:xfrm>
            <a:off x="2124075" y="542925"/>
            <a:ext cx="3933825" cy="6315075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35902E-42B3-444F-98B9-55FA7FF43D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87" y="4565433"/>
            <a:ext cx="1828800" cy="20787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F651767-694F-481D-ABF6-C6C7CFFF05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1819655"/>
            <a:ext cx="1828800" cy="20787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142DFFD-3746-4ABB-88D1-F6E18B15EE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50" y="228833"/>
            <a:ext cx="1828800" cy="207873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C645EA0-01B8-4C48-8F69-7C1EBE09E2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608109"/>
            <a:ext cx="2168180" cy="207873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8DE12DD-C036-494F-AC12-13BBAFF65C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96108"/>
            <a:ext cx="1828800" cy="207873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6B83ECE-FD04-4551-B7EC-C3830F31CB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544" y="4683157"/>
            <a:ext cx="1828800" cy="20787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0B575BE-50F6-4BA6-A759-E1D547D876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028" y="3782953"/>
            <a:ext cx="1828800" cy="20787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789E75B-2808-4B51-9D34-106FDB1A1583}"/>
              </a:ext>
            </a:extLst>
          </p:cNvPr>
          <p:cNvSpPr txBox="1"/>
          <p:nvPr/>
        </p:nvSpPr>
        <p:spPr>
          <a:xfrm>
            <a:off x="1534258" y="785028"/>
            <a:ext cx="2037289" cy="707886"/>
          </a:xfrm>
          <a:prstGeom prst="rect">
            <a:avLst/>
          </a:prstGeom>
          <a:solidFill>
            <a:srgbClr val="A4B6D6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Математичний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диктант</a:t>
            </a:r>
            <a:endParaRPr lang="ru-RU" sz="2000" b="1" dirty="0">
              <a:solidFill>
                <a:srgbClr val="A02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78290C-784E-4B35-95AA-54B2FC80CF11}"/>
              </a:ext>
            </a:extLst>
          </p:cNvPr>
          <p:cNvSpPr txBox="1"/>
          <p:nvPr/>
        </p:nvSpPr>
        <p:spPr>
          <a:xfrm>
            <a:off x="5131046" y="781533"/>
            <a:ext cx="1795492" cy="1015663"/>
          </a:xfrm>
          <a:prstGeom prst="rect">
            <a:avLst/>
          </a:prstGeom>
          <a:solidFill>
            <a:srgbClr val="4AB3C3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Робота </a:t>
            </a:r>
          </a:p>
          <a:p>
            <a:pPr algn="ctr"/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над задачею</a:t>
            </a:r>
          </a:p>
          <a:p>
            <a:pPr algn="ctr"/>
            <a:endParaRPr lang="ru-RU" sz="2000" b="1" dirty="0">
              <a:solidFill>
                <a:srgbClr val="A02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E6E9D1-1F60-4239-B8A2-DD2CA73DF024}"/>
              </a:ext>
            </a:extLst>
          </p:cNvPr>
          <p:cNvSpPr txBox="1"/>
          <p:nvPr/>
        </p:nvSpPr>
        <p:spPr>
          <a:xfrm>
            <a:off x="683568" y="2496551"/>
            <a:ext cx="1656184" cy="1015663"/>
          </a:xfrm>
          <a:prstGeom prst="rect">
            <a:avLst/>
          </a:prstGeom>
          <a:solidFill>
            <a:srgbClr val="4AB3C3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Ліпимо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сніговика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b="1" dirty="0">
              <a:solidFill>
                <a:srgbClr val="A02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548A12-5994-46F7-B960-086DBB247CC7}"/>
              </a:ext>
            </a:extLst>
          </p:cNvPr>
          <p:cNvSpPr txBox="1"/>
          <p:nvPr/>
        </p:nvSpPr>
        <p:spPr>
          <a:xfrm>
            <a:off x="6430793" y="2276841"/>
            <a:ext cx="2568012" cy="400110"/>
          </a:xfrm>
          <a:prstGeom prst="rect">
            <a:avLst/>
          </a:prstGeom>
          <a:solidFill>
            <a:srgbClr val="ACBCD9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pPr algn="ctr"/>
            <a:r>
              <a:rPr lang="uk-UA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Фізкультхвилинка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A02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19FF41-D692-4686-85CA-E73E63E0B803}"/>
              </a:ext>
            </a:extLst>
          </p:cNvPr>
          <p:cNvSpPr txBox="1"/>
          <p:nvPr/>
        </p:nvSpPr>
        <p:spPr>
          <a:xfrm>
            <a:off x="570997" y="5393733"/>
            <a:ext cx="1582421" cy="400110"/>
          </a:xfrm>
          <a:prstGeom prst="rect">
            <a:avLst/>
          </a:prstGeom>
          <a:solidFill>
            <a:srgbClr val="ADC5DB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риклади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A02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69CD3C-AF76-48D5-AB41-2166CD6BCBB3}"/>
              </a:ext>
            </a:extLst>
          </p:cNvPr>
          <p:cNvSpPr txBox="1"/>
          <p:nvPr/>
        </p:nvSpPr>
        <p:spPr>
          <a:xfrm>
            <a:off x="5491629" y="4466021"/>
            <a:ext cx="2667718" cy="707886"/>
          </a:xfrm>
          <a:prstGeom prst="rect">
            <a:avLst/>
          </a:prstGeom>
          <a:solidFill>
            <a:srgbClr val="5E839F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Звільни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сніжинки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lang="ru-RU" sz="2000" b="1" dirty="0">
              <a:solidFill>
                <a:srgbClr val="A02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839D1E-F8A6-4ACE-B567-BDD484035617}"/>
              </a:ext>
            </a:extLst>
          </p:cNvPr>
          <p:cNvSpPr txBox="1"/>
          <p:nvPr/>
        </p:nvSpPr>
        <p:spPr>
          <a:xfrm>
            <a:off x="3707904" y="5357347"/>
            <a:ext cx="2304257" cy="707886"/>
          </a:xfrm>
          <a:prstGeom prst="rect">
            <a:avLst/>
          </a:prstGeom>
          <a:solidFill>
            <a:srgbClr val="5D6F9A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Математичні</a:t>
            </a:r>
            <a:r>
              <a:rPr lang="ru-RU" sz="2000" b="1" dirty="0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dirty="0" err="1" smtClean="0">
                <a:solidFill>
                  <a:srgbClr val="A02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вузлики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18756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lum/>
            <a:alphaModFix/>
          </a:blip>
          <a:srcRect/>
          <a:stretch>
            <a:fillRect/>
          </a:stretch>
        </p:blipFill>
        <p:spPr>
          <a:xfrm>
            <a:off x="0" y="2158"/>
            <a:ext cx="9232203" cy="68558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115616" y="2323332"/>
            <a:ext cx="7874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 smtClean="0">
                <a:solidFill>
                  <a:srgbClr val="C00000"/>
                </a:solidFill>
                <a:latin typeface="+mn-lt"/>
              </a:rPr>
              <a:t>Математичний диктант </a:t>
            </a:r>
            <a:endParaRPr lang="uk-UA" sz="54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1581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lum/>
            <a:alphaModFix/>
          </a:blip>
          <a:srcRect/>
          <a:stretch>
            <a:fillRect/>
          </a:stretch>
        </p:blipFill>
        <p:spPr>
          <a:xfrm>
            <a:off x="0" y="2158"/>
            <a:ext cx="9232203" cy="68558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115616" y="476672"/>
            <a:ext cx="7874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 smtClean="0">
                <a:solidFill>
                  <a:srgbClr val="C00000"/>
                </a:solidFill>
                <a:latin typeface="+mn-lt"/>
              </a:rPr>
              <a:t>Математичний диктант </a:t>
            </a:r>
            <a:endParaRPr lang="uk-UA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2276872"/>
            <a:ext cx="8240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atin typeface="+mn-lt"/>
              </a:rPr>
              <a:t>75, 10, 99, 17, 100, 16, 32, 5, 8, 9</a:t>
            </a:r>
            <a:endParaRPr lang="uk-UA" sz="4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1581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lum/>
            <a:alphaModFix/>
          </a:blip>
          <a:srcRect/>
          <a:stretch>
            <a:fillRect/>
          </a:stretch>
        </p:blipFill>
        <p:spPr>
          <a:xfrm>
            <a:off x="0" y="2158"/>
            <a:ext cx="9232203" cy="68558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115616" y="260648"/>
            <a:ext cx="787467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 smtClean="0">
                <a:solidFill>
                  <a:srgbClr val="C00000"/>
                </a:solidFill>
                <a:latin typeface="+mn-lt"/>
              </a:rPr>
              <a:t>Задача </a:t>
            </a:r>
          </a:p>
          <a:p>
            <a:pPr algn="ctr"/>
            <a:r>
              <a:rPr lang="uk-UA" sz="5400" b="1" dirty="0" smtClean="0">
                <a:solidFill>
                  <a:srgbClr val="002060"/>
                </a:solidFill>
                <a:latin typeface="+mn-lt"/>
              </a:rPr>
              <a:t>У саду росло 5 кущів білих троянд, а червоних  троянд у 6 разів більше. Скільки всього кущів троянд росло у саду? </a:t>
            </a:r>
            <a:endParaRPr lang="uk-UA" sz="54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1581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405813" y="-34925"/>
            <a:ext cx="719137" cy="638175"/>
          </a:xfrm>
          <a:prstGeom prst="actionButtonForwardNex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30044" y="5445125"/>
            <a:ext cx="684076" cy="627443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900964" y="5690876"/>
            <a:ext cx="684076" cy="627443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3837472" y="5829534"/>
            <a:ext cx="684076" cy="627443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461706" y="5521583"/>
            <a:ext cx="684076" cy="627443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2045884" y="4644055"/>
            <a:ext cx="941791" cy="429192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230044" y="4511977"/>
            <a:ext cx="941791" cy="429192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2138" y="474663"/>
            <a:ext cx="236855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Овал 32"/>
          <p:cNvSpPr/>
          <p:nvPr/>
        </p:nvSpPr>
        <p:spPr>
          <a:xfrm>
            <a:off x="7977962" y="3945600"/>
            <a:ext cx="941791" cy="429192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6674886" y="3962910"/>
            <a:ext cx="941791" cy="429192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374507" y="2924944"/>
            <a:ext cx="2757631" cy="2041313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b="1" dirty="0">
                <a:solidFill>
                  <a:srgbClr val="0000FF"/>
                </a:solidFill>
                <a:cs typeface="Times New Roman" pitchFamily="18" charset="0"/>
              </a:rPr>
              <a:t>90-10</a:t>
            </a:r>
            <a:endParaRPr lang="ru-RU" sz="5400" dirty="0">
              <a:solidFill>
                <a:prstClr val="black"/>
              </a:solidFill>
            </a:endParaRPr>
          </a:p>
        </p:txBody>
      </p:sp>
      <p:sp>
        <p:nvSpPr>
          <p:cNvPr id="39" name="Овальная выноска 38"/>
          <p:cNvSpPr/>
          <p:nvPr/>
        </p:nvSpPr>
        <p:spPr>
          <a:xfrm>
            <a:off x="6461706" y="2492896"/>
            <a:ext cx="2591835" cy="1802298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b="1" dirty="0">
                <a:solidFill>
                  <a:srgbClr val="0000FF"/>
                </a:solidFill>
                <a:cs typeface="Times New Roman" pitchFamily="18" charset="0"/>
              </a:rPr>
              <a:t>52+5</a:t>
            </a:r>
            <a:endParaRPr lang="ru-RU" sz="6000" dirty="0">
              <a:solidFill>
                <a:prstClr val="black"/>
              </a:solidFill>
            </a:endParaRPr>
          </a:p>
        </p:txBody>
      </p:sp>
      <p:sp>
        <p:nvSpPr>
          <p:cNvPr id="40" name="Овальная выноска 39"/>
          <p:cNvSpPr/>
          <p:nvPr/>
        </p:nvSpPr>
        <p:spPr>
          <a:xfrm>
            <a:off x="-88393" y="4995240"/>
            <a:ext cx="2005025" cy="1593552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sz="4800" b="1" dirty="0">
                <a:solidFill>
                  <a:srgbClr val="0000FF"/>
                </a:solidFill>
                <a:cs typeface="Times New Roman" pitchFamily="18" charset="0"/>
              </a:rPr>
              <a:t>90-3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41" name="Овальная выноска 40"/>
          <p:cNvSpPr/>
          <p:nvPr/>
        </p:nvSpPr>
        <p:spPr>
          <a:xfrm>
            <a:off x="4210768" y="5081998"/>
            <a:ext cx="2606113" cy="2088231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sz="4800" b="1" dirty="0">
                <a:solidFill>
                  <a:srgbClr val="0000FF"/>
                </a:solidFill>
                <a:cs typeface="Times New Roman" pitchFamily="18" charset="0"/>
              </a:rPr>
              <a:t>35+45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42" name="Овальная выноска 41"/>
          <p:cNvSpPr/>
          <p:nvPr/>
        </p:nvSpPr>
        <p:spPr>
          <a:xfrm>
            <a:off x="2163884" y="4757425"/>
            <a:ext cx="1936508" cy="1547843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0000FF"/>
                </a:solidFill>
                <a:cs typeface="Times New Roman" pitchFamily="18" charset="0"/>
              </a:rPr>
              <a:t>80-2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43" name="Овальная выноска 42"/>
          <p:cNvSpPr/>
          <p:nvPr/>
        </p:nvSpPr>
        <p:spPr>
          <a:xfrm>
            <a:off x="6461706" y="4308536"/>
            <a:ext cx="2591835" cy="1746128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900" b="1" dirty="0">
                <a:solidFill>
                  <a:srgbClr val="0000FF"/>
                </a:solidFill>
                <a:cs typeface="Times New Roman" pitchFamily="18" charset="0"/>
              </a:rPr>
              <a:t>34+46</a:t>
            </a:r>
            <a:endParaRPr lang="ru-RU" sz="49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1050" y="3173413"/>
            <a:ext cx="3101975" cy="20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6725" y="1758950"/>
            <a:ext cx="3294063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Заголовок 1"/>
          <p:cNvSpPr txBox="1">
            <a:spLocks/>
          </p:cNvSpPr>
          <p:nvPr/>
        </p:nvSpPr>
        <p:spPr>
          <a:xfrm>
            <a:off x="2987675" y="474663"/>
            <a:ext cx="1249363" cy="1111250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80  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405813" y="-34925"/>
            <a:ext cx="719137" cy="638175"/>
          </a:xfrm>
          <a:prstGeom prst="actionButtonForwardNex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3498" y="5418261"/>
            <a:ext cx="684076" cy="627443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107601" y="5521583"/>
            <a:ext cx="684076" cy="627443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371959" y="5680031"/>
            <a:ext cx="684076" cy="627443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8465919" y="5521582"/>
            <a:ext cx="684076" cy="627443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1818298" y="4511977"/>
            <a:ext cx="941791" cy="429192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230044" y="4511977"/>
            <a:ext cx="941791" cy="429192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2138" y="474663"/>
            <a:ext cx="236855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Овал 32"/>
          <p:cNvSpPr/>
          <p:nvPr/>
        </p:nvSpPr>
        <p:spPr>
          <a:xfrm>
            <a:off x="8208204" y="4518793"/>
            <a:ext cx="941791" cy="429192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6641625" y="4515385"/>
            <a:ext cx="941791" cy="429192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230044" y="2711450"/>
            <a:ext cx="2283867" cy="2254807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solidFill>
                  <a:srgbClr val="0000FF"/>
                </a:solidFill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FF"/>
                </a:solidFill>
                <a:cs typeface="Times New Roman" pitchFamily="18" charset="0"/>
              </a:rPr>
              <a:t>9-</a:t>
            </a:r>
            <a:r>
              <a:rPr lang="en-US" sz="4800" b="1" dirty="0">
                <a:solidFill>
                  <a:srgbClr val="0000FF"/>
                </a:solidFill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FF"/>
                </a:solidFill>
                <a:cs typeface="Times New Roman" pitchFamily="18" charset="0"/>
              </a:rPr>
              <a:t>2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39" name="Овальная выноска 38"/>
          <p:cNvSpPr/>
          <p:nvPr/>
        </p:nvSpPr>
        <p:spPr>
          <a:xfrm>
            <a:off x="6641625" y="2932776"/>
            <a:ext cx="2294261" cy="2041313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solidFill>
                  <a:srgbClr val="0000FF"/>
                </a:solidFill>
                <a:cs typeface="Times New Roman" pitchFamily="18" charset="0"/>
              </a:rPr>
              <a:t>3</a:t>
            </a:r>
            <a:r>
              <a:rPr lang="ru-RU" sz="4800" b="1" dirty="0">
                <a:solidFill>
                  <a:srgbClr val="0000FF"/>
                </a:solidFill>
                <a:cs typeface="Times New Roman" pitchFamily="18" charset="0"/>
              </a:rPr>
              <a:t>5+</a:t>
            </a:r>
            <a:r>
              <a:rPr lang="en-US" sz="4800" b="1" dirty="0">
                <a:solidFill>
                  <a:srgbClr val="0000FF"/>
                </a:solidFill>
                <a:cs typeface="Times New Roman" pitchFamily="18" charset="0"/>
              </a:rPr>
              <a:t>5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40" name="Овальная выноска 39"/>
          <p:cNvSpPr/>
          <p:nvPr/>
        </p:nvSpPr>
        <p:spPr>
          <a:xfrm>
            <a:off x="395536" y="4941170"/>
            <a:ext cx="1983996" cy="1581626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0000FF"/>
                </a:solidFill>
                <a:cs typeface="Times New Roman" pitchFamily="18" charset="0"/>
              </a:rPr>
              <a:t>5</a:t>
            </a:r>
            <a:r>
              <a:rPr lang="en-US" sz="4800" b="1" dirty="0">
                <a:solidFill>
                  <a:srgbClr val="0000FF"/>
                </a:solidFill>
                <a:cs typeface="Times New Roman" pitchFamily="18" charset="0"/>
              </a:rPr>
              <a:t>0</a:t>
            </a:r>
            <a:r>
              <a:rPr lang="ru-RU" sz="4800" b="1" dirty="0">
                <a:solidFill>
                  <a:srgbClr val="0000FF"/>
                </a:solidFill>
                <a:cs typeface="Times New Roman" pitchFamily="18" charset="0"/>
              </a:rPr>
              <a:t>-1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41" name="Овальная выноска 40"/>
          <p:cNvSpPr/>
          <p:nvPr/>
        </p:nvSpPr>
        <p:spPr>
          <a:xfrm>
            <a:off x="6641626" y="4974089"/>
            <a:ext cx="2294260" cy="1883911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solidFill>
                  <a:srgbClr val="0000FF"/>
                </a:solidFill>
              </a:rPr>
              <a:t>50-43</a:t>
            </a:r>
            <a:endParaRPr lang="ru-RU" sz="4800" b="1" dirty="0">
              <a:solidFill>
                <a:srgbClr val="0000FF"/>
              </a:solidFill>
            </a:endParaRPr>
          </a:p>
        </p:txBody>
      </p:sp>
      <p:sp>
        <p:nvSpPr>
          <p:cNvPr id="42" name="Овальная выноска 41"/>
          <p:cNvSpPr/>
          <p:nvPr/>
        </p:nvSpPr>
        <p:spPr>
          <a:xfrm>
            <a:off x="2513911" y="5129507"/>
            <a:ext cx="2058089" cy="1611861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0000FF"/>
                </a:solidFill>
                <a:cs typeface="Times New Roman" pitchFamily="18" charset="0"/>
              </a:rPr>
              <a:t>8</a:t>
            </a:r>
            <a:r>
              <a:rPr lang="en-US" sz="4800" b="1" dirty="0">
                <a:solidFill>
                  <a:srgbClr val="0000FF"/>
                </a:solidFill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FF"/>
                </a:solidFill>
                <a:cs typeface="Times New Roman" pitchFamily="18" charset="0"/>
              </a:rPr>
              <a:t>-4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43" name="Овальная выноска 42"/>
          <p:cNvSpPr/>
          <p:nvPr/>
        </p:nvSpPr>
        <p:spPr>
          <a:xfrm>
            <a:off x="4572000" y="5147814"/>
            <a:ext cx="1867914" cy="1593554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solidFill>
                  <a:srgbClr val="0000FF"/>
                </a:solidFill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FF"/>
                </a:solidFill>
                <a:cs typeface="Times New Roman" pitchFamily="18" charset="0"/>
              </a:rPr>
              <a:t>5</a:t>
            </a:r>
            <a:r>
              <a:rPr lang="en-US" sz="4800" b="1" dirty="0">
                <a:solidFill>
                  <a:srgbClr val="0000FF"/>
                </a:solidFill>
                <a:cs typeface="Times New Roman" pitchFamily="18" charset="0"/>
              </a:rPr>
              <a:t>-8</a:t>
            </a:r>
            <a:endParaRPr lang="ru-RU" sz="48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1050" y="3173413"/>
            <a:ext cx="3101975" cy="20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6725" y="1758950"/>
            <a:ext cx="3294063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Заголовок 1"/>
          <p:cNvSpPr txBox="1">
            <a:spLocks/>
          </p:cNvSpPr>
          <p:nvPr/>
        </p:nvSpPr>
        <p:spPr>
          <a:xfrm>
            <a:off x="2987675" y="474663"/>
            <a:ext cx="1249363" cy="1111250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  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405813" y="-34925"/>
            <a:ext cx="719137" cy="638175"/>
          </a:xfrm>
          <a:prstGeom prst="actionButtonForwardNex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62968" y="5695092"/>
            <a:ext cx="684076" cy="627443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012521" y="5695091"/>
            <a:ext cx="684076" cy="627443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354559" y="5478294"/>
            <a:ext cx="684076" cy="627443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576390" y="5449126"/>
            <a:ext cx="684076" cy="627443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1962969" y="4564615"/>
            <a:ext cx="941791" cy="429192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65266" y="4673292"/>
            <a:ext cx="941791" cy="429192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2138" y="474663"/>
            <a:ext cx="236855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Овал 32"/>
          <p:cNvSpPr/>
          <p:nvPr/>
        </p:nvSpPr>
        <p:spPr>
          <a:xfrm>
            <a:off x="8208204" y="4518793"/>
            <a:ext cx="941791" cy="429192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6447532" y="4565349"/>
            <a:ext cx="941791" cy="429192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65266" y="2852936"/>
            <a:ext cx="2448645" cy="2113321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solidFill>
                  <a:srgbClr val="0000FF"/>
                </a:solidFill>
                <a:cs typeface="Times New Roman" pitchFamily="18" charset="0"/>
              </a:rPr>
              <a:t>35-10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39" name="Овальная выноска 38"/>
          <p:cNvSpPr/>
          <p:nvPr/>
        </p:nvSpPr>
        <p:spPr>
          <a:xfrm>
            <a:off x="6576390" y="2852936"/>
            <a:ext cx="2359496" cy="2113321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solidFill>
                  <a:srgbClr val="0000FF"/>
                </a:solidFill>
                <a:cs typeface="Times New Roman" pitchFamily="18" charset="0"/>
              </a:rPr>
              <a:t>37-3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40" name="Овальная выноска 39"/>
          <p:cNvSpPr/>
          <p:nvPr/>
        </p:nvSpPr>
        <p:spPr>
          <a:xfrm>
            <a:off x="2433864" y="5181600"/>
            <a:ext cx="1920695" cy="1676001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0000FF"/>
                </a:solidFill>
                <a:cs typeface="Times New Roman" pitchFamily="18" charset="0"/>
              </a:rPr>
              <a:t>5</a:t>
            </a:r>
            <a:r>
              <a:rPr lang="en-US" sz="4800" b="1" dirty="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ru-RU" sz="4800" b="1" dirty="0">
                <a:solidFill>
                  <a:srgbClr val="0000FF"/>
                </a:solidFill>
                <a:cs typeface="Times New Roman" pitchFamily="18" charset="0"/>
              </a:rPr>
              <a:t>-1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41" name="Овальная выноска 40"/>
          <p:cNvSpPr/>
          <p:nvPr/>
        </p:nvSpPr>
        <p:spPr>
          <a:xfrm>
            <a:off x="4696597" y="4966257"/>
            <a:ext cx="2221831" cy="1843881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solidFill>
                  <a:srgbClr val="0000FF"/>
                </a:solidFill>
                <a:cs typeface="Times New Roman" pitchFamily="18" charset="0"/>
              </a:rPr>
              <a:t>50</a:t>
            </a:r>
            <a:r>
              <a:rPr lang="uk-UA" sz="4400" b="1" dirty="0">
                <a:solidFill>
                  <a:srgbClr val="0000FF"/>
                </a:solidFill>
                <a:cs typeface="Times New Roman" pitchFamily="18" charset="0"/>
              </a:rPr>
              <a:t>-</a:t>
            </a:r>
            <a:r>
              <a:rPr lang="en-US" sz="4400" b="1" dirty="0">
                <a:solidFill>
                  <a:srgbClr val="0000FF"/>
                </a:solidFill>
                <a:cs typeface="Times New Roman" pitchFamily="18" charset="0"/>
              </a:rPr>
              <a:t>25</a:t>
            </a:r>
            <a:endParaRPr lang="ru-RU" sz="4400" dirty="0">
              <a:solidFill>
                <a:prstClr val="black"/>
              </a:solidFill>
            </a:endParaRPr>
          </a:p>
        </p:txBody>
      </p:sp>
      <p:sp>
        <p:nvSpPr>
          <p:cNvPr id="42" name="Овальная выноска 41"/>
          <p:cNvSpPr/>
          <p:nvPr/>
        </p:nvSpPr>
        <p:spPr>
          <a:xfrm>
            <a:off x="-1" y="5342999"/>
            <a:ext cx="1962969" cy="1467139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900" b="1" dirty="0">
                <a:solidFill>
                  <a:srgbClr val="0000FF"/>
                </a:solidFill>
                <a:cs typeface="Times New Roman" pitchFamily="18" charset="0"/>
              </a:rPr>
              <a:t>8</a:t>
            </a:r>
            <a:r>
              <a:rPr lang="en-US" sz="4900" b="1" dirty="0">
                <a:solidFill>
                  <a:srgbClr val="0000FF"/>
                </a:solidFill>
                <a:cs typeface="Times New Roman" pitchFamily="18" charset="0"/>
              </a:rPr>
              <a:t>8</a:t>
            </a:r>
            <a:r>
              <a:rPr lang="ru-RU" sz="4900" b="1" dirty="0">
                <a:solidFill>
                  <a:srgbClr val="0000FF"/>
                </a:solidFill>
                <a:cs typeface="Times New Roman" pitchFamily="18" charset="0"/>
              </a:rPr>
              <a:t>-4</a:t>
            </a:r>
            <a:endParaRPr lang="ru-RU" sz="4900" dirty="0">
              <a:solidFill>
                <a:prstClr val="black"/>
              </a:solidFill>
            </a:endParaRPr>
          </a:p>
        </p:txBody>
      </p:sp>
      <p:sp>
        <p:nvSpPr>
          <p:cNvPr id="43" name="Овальная выноска 42"/>
          <p:cNvSpPr/>
          <p:nvPr/>
        </p:nvSpPr>
        <p:spPr>
          <a:xfrm>
            <a:off x="7164288" y="5104527"/>
            <a:ext cx="1960662" cy="1705611"/>
          </a:xfrm>
          <a:prstGeom prst="wedgeEllipseCallout">
            <a:avLst>
              <a:gd name="adj1" fmla="val -21809"/>
              <a:gd name="adj2" fmla="val 42624"/>
            </a:avLst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solidFill>
                  <a:srgbClr val="0000FF"/>
                </a:solidFill>
                <a:cs typeface="Times New Roman" pitchFamily="18" charset="0"/>
              </a:rPr>
              <a:t>20</a:t>
            </a:r>
            <a:r>
              <a:rPr lang="ru-RU" sz="4400" b="1" dirty="0">
                <a:solidFill>
                  <a:srgbClr val="0000FF"/>
                </a:solidFill>
                <a:cs typeface="Times New Roman" pitchFamily="18" charset="0"/>
              </a:rPr>
              <a:t>+</a:t>
            </a:r>
            <a:r>
              <a:rPr lang="en-US" sz="4400" b="1" dirty="0">
                <a:solidFill>
                  <a:srgbClr val="0000FF"/>
                </a:solidFill>
                <a:cs typeface="Times New Roman" pitchFamily="18" charset="0"/>
              </a:rPr>
              <a:t>5</a:t>
            </a:r>
            <a:endParaRPr lang="ru-RU" sz="44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1050" y="3173413"/>
            <a:ext cx="3101975" cy="20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6725" y="1758950"/>
            <a:ext cx="3294063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Заголовок 1"/>
          <p:cNvSpPr txBox="1">
            <a:spLocks/>
          </p:cNvSpPr>
          <p:nvPr/>
        </p:nvSpPr>
        <p:spPr>
          <a:xfrm>
            <a:off x="2987675" y="474663"/>
            <a:ext cx="1249363" cy="1111250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  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0000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1270</TotalTime>
  <Words>212</Words>
  <Application>Microsoft Office PowerPoint</Application>
  <PresentationFormat>Экран (4:3)</PresentationFormat>
  <Paragraphs>115</Paragraphs>
  <Slides>21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Georgia</vt:lpstr>
      <vt:lpstr>Times New Roman</vt:lpstr>
      <vt:lpstr>Wingdings</vt:lpstr>
      <vt:lpstr>Тема Office</vt:lpstr>
      <vt:lpstr>1_Оформление по умолчанию</vt:lpstr>
      <vt:lpstr>3_Тема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Пользователь</cp:lastModifiedBy>
  <cp:revision>99</cp:revision>
  <dcterms:created xsi:type="dcterms:W3CDTF">2013-07-29T17:42:42Z</dcterms:created>
  <dcterms:modified xsi:type="dcterms:W3CDTF">2019-03-22T09:53:02Z</dcterms:modified>
</cp:coreProperties>
</file>