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1" r:id="rId2"/>
    <p:sldId id="287" r:id="rId3"/>
    <p:sldId id="288" r:id="rId4"/>
    <p:sldId id="289" r:id="rId5"/>
    <p:sldId id="291" r:id="rId6"/>
    <p:sldId id="290" r:id="rId7"/>
    <p:sldId id="292" r:id="rId8"/>
    <p:sldId id="293" r:id="rId9"/>
    <p:sldId id="296" r:id="rId10"/>
    <p:sldId id="294" r:id="rId11"/>
    <p:sldId id="295" r:id="rId12"/>
    <p:sldId id="298" r:id="rId13"/>
    <p:sldId id="299" r:id="rId14"/>
    <p:sldId id="301" r:id="rId15"/>
    <p:sldId id="302" r:id="rId16"/>
    <p:sldId id="304" r:id="rId17"/>
    <p:sldId id="305" r:id="rId18"/>
    <p:sldId id="311" r:id="rId19"/>
    <p:sldId id="314" r:id="rId20"/>
    <p:sldId id="313" r:id="rId21"/>
    <p:sldId id="315" r:id="rId22"/>
    <p:sldId id="260" r:id="rId23"/>
    <p:sldId id="326" r:id="rId24"/>
    <p:sldId id="327" r:id="rId25"/>
    <p:sldId id="328" r:id="rId26"/>
    <p:sldId id="330" r:id="rId27"/>
    <p:sldId id="329" r:id="rId28"/>
    <p:sldId id="334" r:id="rId29"/>
    <p:sldId id="338" r:id="rId30"/>
    <p:sldId id="336" r:id="rId31"/>
    <p:sldId id="339" r:id="rId32"/>
    <p:sldId id="332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6792"/>
            <a:ext cx="8229600" cy="230425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22" name="Picture 2" descr="http://parnasse.ru/images/users/photos/medium/f0f7d5f259ce33a93a0566e03e6a2089.jpg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27" y="0"/>
            <a:ext cx="9147527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9513" y="1095646"/>
            <a:ext cx="88569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Презентація до уроку з української літератури у 5-му класі</a:t>
            </a:r>
          </a:p>
          <a:p>
            <a:endParaRPr lang="uk-UA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Дмитро </a:t>
            </a: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Павличко « Де найкраще місце на </a:t>
            </a:r>
            <a:r>
              <a:rPr lang="uk-UA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замлі</a:t>
            </a: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Прислів'я та приказки про Батьківщину</a:t>
            </a:r>
          </a:p>
          <a:p>
            <a:endParaRPr lang="uk-UA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Вчитель </a:t>
            </a:r>
            <a:r>
              <a:rPr lang="uk-UA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Шварева</a:t>
            </a: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Наталія Василівна</a:t>
            </a:r>
            <a:endParaRPr lang="uk-UA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54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6626" name="AutoShape 2" descr="https://prikolnye-kartinki.ru/img/picture/Apr/18/6bf963e5a0ddddfd2a17a96e6fa27814/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 descr="анимация осень листопад ноябрь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466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осень анимация листопад птица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344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ww.stihi.ru/pics/2017/07/10/66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10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stro-club.com.ua/wp-content/uploads/2015/09/Pw8Lno5yfk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0958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fogarea.by/sites/default/files/styles/flexslider_full/public/2060.jpg?itok=604ZASh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64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3250" name="Picture 2" descr="http://www.playcast.ru/uploads/2013/06/05/54954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6201"/>
            <a:ext cx="9144000" cy="69342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191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fs01.infourok.ru/images/doc/85/102091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6243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ds02.infourok.ru/uploads/ex/0542/00019f69-dc0375b4/hello_html_m7fd5cc2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9202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4276" name="Picture 4" descr="http://www.stihi.ru/pics/2016/04/08/115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441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www.playcast.ru/uploads/2017/09/10/234003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http://www.playcast.ru/uploads/2017/09/10/234003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96552" y="0"/>
            <a:ext cx="9540552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238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Рисунок 4" descr="https://fs00.infourok.ru/images/doc/107/126668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fs00.infourok.ru/images/doc/107/126668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fs00.infourok.ru/images/doc/107/126668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fs00.infourok.ru/images/doc/107/126668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57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1892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4put.ru/pictures/max/582/17906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217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9154" name="Picture 2" descr="http://intermarium.com.ua/wp-content/uploads/2016/06/511906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0740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№4  УКРАЇНА   МОЯ БАТЬКІВЩИНА  Відеопрезентація для дітей Дитсадок Калинка м.Токмак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1975" y="1600200"/>
            <a:ext cx="8021638" cy="4525963"/>
          </a:xfrm>
        </p:spPr>
      </p:pic>
    </p:spTree>
    <p:extLst>
      <p:ext uri="{BB962C8B-B14F-4D97-AF65-F5344CB8AC3E}">
        <p14:creationId xmlns:p14="http://schemas.microsoft.com/office/powerpoint/2010/main" val="174737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http://svitppt.com.ua/images/25/24873/960/img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20472" cy="66153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975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svitppt.com.ua/images/3/2330/960/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00090"/>
            <a:ext cx="9144000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222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http://svitppt.com.ua/images/3/2330/960/img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6643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42" name="AutoShape 2" descr="https://fs1.ppt4web.ru/images/59066/108884/640/img12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https://fs1.ppt4web.ru/images/59066/108884/640/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874"/>
            <a:ext cx="9144000" cy="6842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081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http://www.playcast.ru/uploads/2017/09/10/234003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889248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Тема уроку</a:t>
            </a:r>
            <a:endParaRPr lang="uk-UA" sz="6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уроку</a:t>
            </a:r>
          </a:p>
          <a:p>
            <a:r>
              <a:rPr lang="uk-UA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Дмитро Павличко «Де найкраще місце на землі» Прислів'я та приказки про Батьківщину</a:t>
            </a:r>
            <a:endParaRPr lang="uk-UA" sz="6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58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№8 ФІЗКУЛЬТХВИЛИНКА  Оленка Данилець - Піня про Україну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60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0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7172" name="Picture 4" descr="12756_743b0dcda9f3383327a63b84a15bf3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7000" y="0"/>
            <a:ext cx="9271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анимация первый снег ноябрь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44" y="-571528"/>
            <a:ext cx="9144000" cy="747755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-33144" y="-308628"/>
            <a:ext cx="91771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 smtClean="0">
                <a:latin typeface="Times New Roman" pitchFamily="18" charset="0"/>
                <a:cs typeface="Times New Roman" pitchFamily="18" charset="0"/>
              </a:rPr>
              <a:t>Правила уроку </a:t>
            </a:r>
            <a:r>
              <a:rPr lang="uk-UA" sz="4800" b="1" dirty="0" err="1" smtClean="0">
                <a:latin typeface="Times New Roman" pitchFamily="18" charset="0"/>
                <a:cs typeface="Times New Roman" pitchFamily="18" charset="0"/>
              </a:rPr>
              <a:t>ліеератури</a:t>
            </a:r>
            <a:endParaRPr lang="uk-UA" sz="4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4800" b="1" dirty="0" smtClean="0">
                <a:latin typeface="Times New Roman" pitchFamily="18" charset="0"/>
                <a:cs typeface="Times New Roman" pitchFamily="18" charset="0"/>
              </a:rPr>
              <a:t>Виразно читаємо,</a:t>
            </a:r>
          </a:p>
          <a:p>
            <a:r>
              <a:rPr lang="uk-UA" sz="4800" b="1" dirty="0" smtClean="0">
                <a:latin typeface="Times New Roman" pitchFamily="18" charset="0"/>
                <a:cs typeface="Times New Roman" pitchFamily="18" charset="0"/>
              </a:rPr>
              <a:t>Чітко слова промовляємо,</a:t>
            </a:r>
          </a:p>
          <a:p>
            <a:r>
              <a:rPr lang="uk-UA" sz="4800" b="1" dirty="0" smtClean="0">
                <a:latin typeface="Times New Roman" pitchFamily="18" charset="0"/>
                <a:cs typeface="Times New Roman" pitchFamily="18" charset="0"/>
              </a:rPr>
              <a:t>Мову і творчість свою розвиваємо</a:t>
            </a:r>
          </a:p>
        </p:txBody>
      </p:sp>
    </p:spTree>
    <p:extLst>
      <p:ext uri="{BB962C8B-B14F-4D97-AF65-F5344CB8AC3E}">
        <p14:creationId xmlns:p14="http://schemas.microsoft.com/office/powerpoint/2010/main" val="357646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 descr="https://allyslide.com/thumbs_2/ea8e8d6064920c68befbaad10eed6814/img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957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8717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 descr="http://svitppt.com.ua/images/26/25959/960/img1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8252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Про Батьківщину та патріотизм. Про рідну мову, українську пісню.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126163"/>
          </a:xfrm>
        </p:spPr>
      </p:pic>
    </p:spTree>
    <p:extLst>
      <p:ext uri="{BB962C8B-B14F-4D97-AF65-F5344CB8AC3E}">
        <p14:creationId xmlns:p14="http://schemas.microsoft.com/office/powerpoint/2010/main" val="2750402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s://i02.fotocdn.net/s5/101/gallery_m/320/21845277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395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svitppt.com.ua/images/59/58147/960/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8168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http://parnasse.ru/images/users/photos/medium/f0f7d5f259ce33a93a0566e03e6a2089.jpg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7906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oleksievska-zos.at.ua/2012-2013/listop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50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svitppt.com.ua/images/10/9252/960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575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images.myshared.ru/17/1111038/slide_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359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60</Words>
  <Application>Microsoft Office PowerPoint</Application>
  <PresentationFormat>Экран (4:3)</PresentationFormat>
  <Paragraphs>16</Paragraphs>
  <Slides>32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1пк</dc:creator>
  <cp:lastModifiedBy>Пользователь</cp:lastModifiedBy>
  <cp:revision>25</cp:revision>
  <dcterms:created xsi:type="dcterms:W3CDTF">2017-11-24T06:44:31Z</dcterms:created>
  <dcterms:modified xsi:type="dcterms:W3CDTF">2019-03-15T13:00:11Z</dcterms:modified>
</cp:coreProperties>
</file>