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1386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836854"/>
          </a:xfrm>
        </p:spPr>
        <p:txBody>
          <a:bodyPr/>
          <a:lstStyle/>
          <a:p>
            <a:r>
              <a:rPr lang="uk-UA" b="1" dirty="0" smtClean="0">
                <a:solidFill>
                  <a:schemeClr val="accent3">
                    <a:lumMod val="75000"/>
                  </a:schemeClr>
                </a:solidFill>
              </a:rPr>
              <a:t>ДОБРІ   СЛОВА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Лена\Desktop\Олена Миколїівна\smile-clip-art-free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628800"/>
            <a:ext cx="4794423" cy="479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55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Лена\Desktop\Олена Миколїівна\26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99592"/>
            <a:ext cx="8964488" cy="8757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36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Лена\Desktop\Олена Миколїівна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4" y="0"/>
            <a:ext cx="913474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03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Лена\Desktop\Олена Миколїівна\image007_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2044438" y="-193010"/>
            <a:ext cx="5530290" cy="701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200275"/>
            <a:ext cx="3494087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63206" y="1892694"/>
            <a:ext cx="3951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/>
              <a:t>СПРАВИ</a:t>
            </a:r>
            <a:endParaRPr lang="ru-RU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5338649" y="3067102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/>
              <a:t>СЛОВА</a:t>
            </a:r>
            <a:endParaRPr lang="ru-RU" sz="4000" dirty="0"/>
          </a:p>
        </p:txBody>
      </p:sp>
      <p:sp>
        <p:nvSpPr>
          <p:cNvPr id="6" name="TextBox 5"/>
          <p:cNvSpPr txBox="1"/>
          <p:nvPr/>
        </p:nvSpPr>
        <p:spPr>
          <a:xfrm rot="1056262">
            <a:off x="4860215" y="4403405"/>
            <a:ext cx="3219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/>
              <a:t>СЕРЦЕ</a:t>
            </a:r>
            <a:endParaRPr lang="ru-RU" sz="4000" dirty="0"/>
          </a:p>
        </p:txBody>
      </p:sp>
      <p:sp>
        <p:nvSpPr>
          <p:cNvPr id="8" name="TextBox 7"/>
          <p:cNvSpPr txBox="1"/>
          <p:nvPr/>
        </p:nvSpPr>
        <p:spPr>
          <a:xfrm rot="20742985">
            <a:off x="3121839" y="837308"/>
            <a:ext cx="28610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/>
              <a:t>ДУМКИ</a:t>
            </a:r>
            <a:endParaRPr lang="ru-RU" sz="4000" dirty="0"/>
          </a:p>
        </p:txBody>
      </p:sp>
      <p:sp>
        <p:nvSpPr>
          <p:cNvPr id="9" name="TextBox 8"/>
          <p:cNvSpPr txBox="1"/>
          <p:nvPr/>
        </p:nvSpPr>
        <p:spPr>
          <a:xfrm rot="2020401">
            <a:off x="3926207" y="4862805"/>
            <a:ext cx="2167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/>
              <a:t>ВЧИНКИ</a:t>
            </a:r>
            <a:endParaRPr lang="ru-RU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2123728" y="3067102"/>
            <a:ext cx="21790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 smtClean="0"/>
              <a:t>ДОБРІ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41611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ена\Desktop\Олена Миколїівна\hearts-1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4664"/>
            <a:ext cx="7200800" cy="6296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1484784"/>
            <a:ext cx="655272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/>
              <a:t>                  ЛЮ</a:t>
            </a:r>
            <a:r>
              <a:rPr lang="uk-UA" sz="4000" b="1" dirty="0" smtClean="0">
                <a:solidFill>
                  <a:schemeClr val="bg1"/>
                </a:solidFill>
              </a:rPr>
              <a:t>Д</a:t>
            </a:r>
            <a:r>
              <a:rPr lang="uk-UA" sz="4000" b="1" dirty="0" smtClean="0"/>
              <a:t>ЯНІСТЬ</a:t>
            </a:r>
          </a:p>
          <a:p>
            <a:r>
              <a:rPr lang="uk-UA" sz="4000" b="1" dirty="0" smtClean="0"/>
              <a:t>             ДОБР</a:t>
            </a:r>
            <a:r>
              <a:rPr lang="uk-UA" sz="4000" b="1" dirty="0" smtClean="0">
                <a:solidFill>
                  <a:schemeClr val="bg1"/>
                </a:solidFill>
              </a:rPr>
              <a:t>О</a:t>
            </a:r>
            <a:r>
              <a:rPr lang="uk-UA" sz="4000" b="1" dirty="0" smtClean="0"/>
              <a:t>ЗИЧЛИВІСТЬ</a:t>
            </a:r>
          </a:p>
          <a:p>
            <a:r>
              <a:rPr lang="uk-UA" sz="4000" b="1" dirty="0" smtClean="0"/>
              <a:t>                  ЛЮ</a:t>
            </a:r>
            <a:r>
              <a:rPr lang="uk-UA" sz="4000" b="1" dirty="0" smtClean="0">
                <a:solidFill>
                  <a:schemeClr val="bg1"/>
                </a:solidFill>
              </a:rPr>
              <a:t>Б</a:t>
            </a:r>
            <a:r>
              <a:rPr lang="uk-UA" sz="4000" b="1" dirty="0" smtClean="0"/>
              <a:t>ОВ</a:t>
            </a:r>
          </a:p>
          <a:p>
            <a:r>
              <a:rPr lang="uk-UA" sz="4000" b="1" dirty="0" smtClean="0"/>
              <a:t>                   ПО</a:t>
            </a:r>
            <a:r>
              <a:rPr lang="uk-UA" sz="4000" b="1" dirty="0" smtClean="0">
                <a:solidFill>
                  <a:schemeClr val="bg1"/>
                </a:solidFill>
              </a:rPr>
              <a:t>Р</a:t>
            </a:r>
            <a:r>
              <a:rPr lang="uk-UA" sz="4000" b="1" dirty="0" smtClean="0"/>
              <a:t>ЯДНІСТЬ</a:t>
            </a:r>
          </a:p>
          <a:p>
            <a:r>
              <a:rPr lang="uk-UA" sz="4000" b="1" dirty="0" smtClean="0"/>
              <a:t>                      П</a:t>
            </a:r>
            <a:r>
              <a:rPr lang="uk-UA" sz="4000" b="1" dirty="0" smtClean="0">
                <a:solidFill>
                  <a:schemeClr val="bg1"/>
                </a:solidFill>
              </a:rPr>
              <a:t>О</a:t>
            </a:r>
            <a:r>
              <a:rPr lang="uk-UA" sz="4000" b="1" dirty="0" smtClean="0"/>
              <a:t>ВАГА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26712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906" y="4439"/>
            <a:ext cx="9145906" cy="685356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uk-UA" sz="4000" b="1" cap="all" dirty="0" smtClean="0">
                <a:solidFill>
                  <a:schemeClr val="bg1"/>
                </a:solidFill>
              </a:rPr>
              <a:t>                    </a:t>
            </a:r>
            <a:r>
              <a:rPr lang="uk-UA" sz="5400" b="1" cap="all" dirty="0" smtClean="0">
                <a:solidFill>
                  <a:schemeClr val="bg1"/>
                </a:solidFill>
              </a:rPr>
              <a:t>За</a:t>
            </a:r>
            <a:r>
              <a:rPr lang="uk-UA" sz="5400" b="1" cap="all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з</a:t>
            </a:r>
            <a:r>
              <a:rPr lang="uk-UA" sz="5400" b="1" cap="all" dirty="0" smtClean="0">
                <a:solidFill>
                  <a:schemeClr val="bg1"/>
                </a:solidFill>
              </a:rPr>
              <a:t>дрість</a:t>
            </a:r>
          </a:p>
          <a:p>
            <a:pPr marL="82296" indent="0">
              <a:buNone/>
            </a:pPr>
            <a:r>
              <a:rPr lang="uk-UA" sz="5400" b="1" cap="all" dirty="0" smtClean="0">
                <a:solidFill>
                  <a:schemeClr val="bg1"/>
                </a:solidFill>
              </a:rPr>
              <a:t>     Веред</a:t>
            </a:r>
            <a:r>
              <a:rPr lang="uk-UA" sz="5400" b="1" cap="all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л</a:t>
            </a:r>
            <a:r>
              <a:rPr lang="uk-UA" sz="5400" b="1" cap="all" dirty="0" smtClean="0">
                <a:solidFill>
                  <a:schemeClr val="bg1"/>
                </a:solidFill>
              </a:rPr>
              <a:t>ивість</a:t>
            </a:r>
          </a:p>
          <a:p>
            <a:pPr marL="82296" indent="0">
              <a:buNone/>
            </a:pPr>
            <a:r>
              <a:rPr lang="uk-UA" sz="5400" b="1" cap="all" dirty="0" smtClean="0">
                <a:solidFill>
                  <a:schemeClr val="bg1"/>
                </a:solidFill>
              </a:rPr>
              <a:t>               ж</a:t>
            </a:r>
            <a:r>
              <a:rPr lang="uk-UA" sz="5400" b="1" cap="all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о</a:t>
            </a:r>
            <a:r>
              <a:rPr lang="uk-UA" sz="5400" b="1" cap="all" dirty="0" smtClean="0">
                <a:solidFill>
                  <a:schemeClr val="bg1"/>
                </a:solidFill>
              </a:rPr>
              <a:t>рстокість</a:t>
            </a:r>
            <a:endParaRPr lang="ru-RU" sz="5400" b="1" cap="al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06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Лена\Desktop\Олена Миколїівна\mirl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5" y="0"/>
            <a:ext cx="90244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515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Лена\Desktop\Олена Миколїівна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057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068960"/>
            <a:ext cx="7416824" cy="2592288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Мирись, </a:t>
            </a:r>
            <a:r>
              <a:rPr lang="uk-UA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мирись</a:t>
            </a: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ніколи не сварись!</a:t>
            </a:r>
            <a:b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Сварка скінчається, дружба починається!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802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431540" y="2924944"/>
            <a:ext cx="2808312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3574" y="3219971"/>
            <a:ext cx="1804244" cy="1066130"/>
          </a:xfrm>
        </p:spPr>
        <p:txBody>
          <a:bodyPr/>
          <a:lstStyle/>
          <a:p>
            <a:r>
              <a:rPr lang="uk-UA" dirty="0" smtClean="0">
                <a:solidFill>
                  <a:srgbClr val="FFFF00"/>
                </a:solidFill>
              </a:rPr>
              <a:t>добро</a:t>
            </a:r>
            <a:endParaRPr lang="ru-RU" dirty="0">
              <a:solidFill>
                <a:srgbClr val="FFFF00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2123728" y="1628800"/>
            <a:ext cx="2592288" cy="16245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3034218" y="2636912"/>
            <a:ext cx="1681798" cy="6164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4" idx="6"/>
          </p:cNvCxnSpPr>
          <p:nvPr/>
        </p:nvCxnSpPr>
        <p:spPr>
          <a:xfrm>
            <a:off x="3239852" y="3753036"/>
            <a:ext cx="12601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4" idx="5"/>
          </p:cNvCxnSpPr>
          <p:nvPr/>
        </p:nvCxnSpPr>
        <p:spPr>
          <a:xfrm>
            <a:off x="2828584" y="4338585"/>
            <a:ext cx="1887432" cy="7465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411760" y="4581128"/>
            <a:ext cx="2520280" cy="1584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716016" y="1052736"/>
            <a:ext cx="381642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solidFill>
                  <a:schemeClr val="accent1">
                    <a:lumMod val="50000"/>
                  </a:schemeClr>
                </a:solidFill>
              </a:rPr>
              <a:t>ПОРЯДНІСТЬ</a:t>
            </a:r>
          </a:p>
          <a:p>
            <a:endParaRPr lang="uk-UA" sz="40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uk-UA" sz="4000" dirty="0" smtClean="0">
                <a:solidFill>
                  <a:schemeClr val="accent1">
                    <a:lumMod val="50000"/>
                  </a:schemeClr>
                </a:solidFill>
              </a:rPr>
              <a:t>ЧИННІСТЬ</a:t>
            </a:r>
          </a:p>
          <a:p>
            <a:endParaRPr lang="uk-UA" sz="40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uk-UA" sz="4000" dirty="0" smtClean="0">
                <a:solidFill>
                  <a:schemeClr val="accent1">
                    <a:lumMod val="50000"/>
                  </a:schemeClr>
                </a:solidFill>
              </a:rPr>
              <a:t>СЕРДЕЧНІСТЬ</a:t>
            </a:r>
            <a:endParaRPr lang="uk-UA" sz="40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uk-UA" sz="40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uk-UA" sz="4000" dirty="0" smtClean="0">
                <a:solidFill>
                  <a:schemeClr val="accent1">
                    <a:lumMod val="50000"/>
                  </a:schemeClr>
                </a:solidFill>
              </a:rPr>
              <a:t> ДІЙНІСТЬ</a:t>
            </a:r>
          </a:p>
          <a:p>
            <a:endParaRPr lang="uk-UA" sz="40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uk-UA" sz="4000" dirty="0" smtClean="0">
                <a:solidFill>
                  <a:schemeClr val="accent1">
                    <a:lumMod val="50000"/>
                  </a:schemeClr>
                </a:solidFill>
              </a:rPr>
              <a:t>  ДУШНІСТЬ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933591"/>
              </p:ext>
            </p:extLst>
          </p:nvPr>
        </p:nvGraphicFramePr>
        <p:xfrm>
          <a:off x="26967" y="5967191"/>
          <a:ext cx="4086225" cy="68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Объект упаковщика для оболочки" showAsIcon="1" r:id="rId4" imgW="4086720" imgH="686880" progId="Package">
                  <p:embed/>
                </p:oleObj>
              </mc:Choice>
              <mc:Fallback>
                <p:oleObj name="Объект упаковщика для оболочки" showAsIcon="1" r:id="rId4" imgW="4086720" imgH="6868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967" y="5967191"/>
                        <a:ext cx="4086225" cy="687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9375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Лена\Desktop\Олена Миколїівна\hello_html_m23d973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" y="-140906"/>
            <a:ext cx="9138027" cy="6998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65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Лена\Desktop\Олена Миколїівна\main_кривенька_кач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0"/>
            <a:ext cx="5198826" cy="663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4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Лена\Desktop\Олена Миколїівна\13966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" y="0"/>
            <a:ext cx="90614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06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32</TotalTime>
  <Words>40</Words>
  <Application>Microsoft Office PowerPoint</Application>
  <PresentationFormat>Экран (4:3)</PresentationFormat>
  <Paragraphs>26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Солнцестояние</vt:lpstr>
      <vt:lpstr>Пакет</vt:lpstr>
      <vt:lpstr>ДОБРІ   СЛОВА</vt:lpstr>
      <vt:lpstr>Презентация PowerPoint</vt:lpstr>
      <vt:lpstr>Презентация PowerPoint</vt:lpstr>
      <vt:lpstr>Презентация PowerPoint</vt:lpstr>
      <vt:lpstr>Мирись, мирись, ніколи не сварись! Сварка скінчається, дружба починається!</vt:lpstr>
      <vt:lpstr>добро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ДОБРІ   СЛОВА</dc:title>
  <cp:lastModifiedBy>Лена</cp:lastModifiedBy>
  <cp:revision>5</cp:revision>
  <dcterms:modified xsi:type="dcterms:W3CDTF">2017-01-25T06:30:29Z</dcterms:modified>
</cp:coreProperties>
</file>