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70" r:id="rId4"/>
    <p:sldId id="272" r:id="rId5"/>
    <p:sldId id="274" r:id="rId6"/>
    <p:sldId id="266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550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96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03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882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820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59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733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779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51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04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78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EA7DE-6DF0-4E3D-9968-857F7B2B24FD}" type="datetimeFigureOut">
              <a:rPr lang="uk-UA" smtClean="0"/>
              <a:t>04.05.2017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559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6"/>
            <a:ext cx="9144000" cy="685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386807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відкритого уроку фізичної культури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4-Б класі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 «Рухливі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ігри»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Крупко Д.А.</a:t>
            </a:r>
            <a:endParaRPr lang="uk-U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8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7463"/>
            <a:ext cx="9193213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1484784"/>
            <a:ext cx="4896544" cy="3816424"/>
          </a:xfrm>
        </p:spPr>
        <p:txBody>
          <a:bodyPr>
            <a:normAutofit/>
          </a:bodyPr>
          <a:lstStyle/>
          <a:p>
            <a:r>
              <a:rPr lang="uk-UA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розвивати фізичні якості учнів увагу, спритність, швидкість;</a:t>
            </a:r>
            <a:b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повторення правил ігор «Човникова естафета», «Горобці і кіт»;</a:t>
            </a:r>
            <a:b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виховувати почуття колективізму засобами рухливих ігор.</a:t>
            </a:r>
            <a:endParaRPr lang="uk-UA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996952"/>
            <a:ext cx="7416824" cy="2808312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колу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 біг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високим підніманням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стегна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закиданням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приставним кроком, по сигналу – зміна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endParaRPr lang="uk-UA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звичайна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з відновленням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endParaRPr lang="uk-UA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k-UA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497" y="82176"/>
            <a:ext cx="7151687" cy="198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9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на місці</a:t>
            </a:r>
            <a:endParaRPr lang="uk-UA" sz="6000" b="1" dirty="0">
              <a:ln w="38100">
                <a:solidFill>
                  <a:schemeClr val="tx1"/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667102"/>
            <a:ext cx="5976664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шиї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рук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тулуба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ніг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прави зі стрибками</a:t>
            </a:r>
            <a:endParaRPr lang="uk-UA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D:\Презентация физра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1"/>
            <a:ext cx="9181037" cy="68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53617"/>
            <a:ext cx="5112568" cy="1008112"/>
          </a:xfrm>
        </p:spPr>
        <p:txBody>
          <a:bodyPr/>
          <a:lstStyle/>
          <a:p>
            <a:r>
              <a:rPr lang="uk-UA" b="1" i="1" dirty="0">
                <a:ln w="28575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з </a:t>
            </a:r>
            <a:r>
              <a:rPr lang="uk-UA" b="1" i="1" dirty="0" smtClean="0">
                <a:ln w="28575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м'ячем: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348880"/>
            <a:ext cx="9036496" cy="3960440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uk-UA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ловіння і передача м’яча обома руками від грудей на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обома руками з за голови на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з-за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 з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кроком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ведення м’яча лівою та правою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зі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зміною місць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обома руками від грудей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зміною місць у русі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м’яча з наступним кидком в кошик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кидки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м’яча в кошик з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endParaRPr lang="uk-U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85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11789"/>
            <a:ext cx="4968552" cy="1470025"/>
          </a:xfrm>
        </p:spPr>
        <p:txBody>
          <a:bodyPr>
            <a:normAutofit/>
          </a:bodyPr>
          <a:lstStyle/>
          <a:p>
            <a:r>
              <a:rPr lang="uk-UA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ігор</a:t>
            </a:r>
            <a:endParaRPr lang="uk-UA" sz="5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89654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424132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2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763"/>
            <a:ext cx="9193213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18463" cy="3168352"/>
          </a:xfrm>
        </p:spPr>
        <p:txBody>
          <a:bodyPr>
            <a:normAutofit/>
          </a:bodyPr>
          <a:lstStyle/>
          <a:p>
            <a:pPr algn="l"/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 нового часу нове 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покоління,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Козацького роду святого 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коріння.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вірим в 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державу, </a:t>
            </a: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 нам дав Бог!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Найкраща, єдина, моя  Україна!»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b="1" dirty="0">
              <a:ln>
                <a:solidFill>
                  <a:srgbClr val="FF000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137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Презентація до відкритого уроку фізичної культури у 4-Б класі на тему «Рухливі ігри»                                                    Вчитель: Крупко Д.А.</vt:lpstr>
      <vt:lpstr>Мета: - розвивати фізичні якості учнів увагу, спритність, швидкість; - повторення правил ігор «Човникова естафета», «Горобці і кіт»; - виховувати почуття колективізму засобами рухливих ігор.</vt:lpstr>
      <vt:lpstr>Презентация PowerPoint</vt:lpstr>
      <vt:lpstr>Вправи на місці</vt:lpstr>
      <vt:lpstr>Вправи з м'ячем:</vt:lpstr>
      <vt:lpstr>Правила ігор</vt:lpstr>
      <vt:lpstr>«Ми нового часу нове покоління, Козацького роду святого коріння. Ми вірим в державу, яку нам дав Бог! Найкраща, єдина, моя  Україна!» </vt:lpstr>
    </vt:vector>
  </TitlesOfParts>
  <Company>*Питер-Company*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</dc:title>
  <dc:creator>Дмитрий Каленюк</dc:creator>
  <cp:lastModifiedBy>Дмитрий Каленюк</cp:lastModifiedBy>
  <cp:revision>28</cp:revision>
  <dcterms:created xsi:type="dcterms:W3CDTF">2017-04-21T15:11:51Z</dcterms:created>
  <dcterms:modified xsi:type="dcterms:W3CDTF">2017-05-04T13:48:55Z</dcterms:modified>
</cp:coreProperties>
</file>