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3" r:id="rId4"/>
    <p:sldId id="264" r:id="rId5"/>
    <p:sldId id="265" r:id="rId6"/>
    <p:sldId id="259" r:id="rId7"/>
    <p:sldId id="266" r:id="rId8"/>
    <p:sldId id="257" r:id="rId9"/>
    <p:sldId id="260" r:id="rId10"/>
    <p:sldId id="267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857232"/>
            <a:ext cx="8429684" cy="234316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7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Євразія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найбільший </a:t>
            </a:r>
            <a:r>
              <a:rPr lang="uk-UA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материк земної </a:t>
            </a:r>
            <a:r>
              <a:rPr lang="uk-U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кулі. </a:t>
            </a:r>
            <a:r>
              <a:rPr lang="uk-UA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Географічне положення</a:t>
            </a:r>
            <a:endParaRPr lang="ru-RU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оновалов\Desktop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214686"/>
            <a:ext cx="6772288" cy="34764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дом\Рабочий стол\Евразия Презентация\Фото\3559074_the_country_jap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931445" cy="2752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Documents and Settings\дом\Рабочий стол\Евразия Презентация\Фото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786190"/>
            <a:ext cx="4429156" cy="2952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C:\Documents and Settings\дом\Рабочий стол\Евразия Презентация\Фото\i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857232"/>
            <a:ext cx="4602435" cy="2817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305800" cy="3082102"/>
          </a:xfrm>
        </p:spPr>
        <p:txBody>
          <a:bodyPr>
            <a:normAutofit fontScale="90000"/>
          </a:bodyPr>
          <a:lstStyle/>
          <a:p>
            <a:r>
              <a:rPr lang="uk-UA" sz="24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uk-UA" sz="24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Висновки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Євразія – найбільший материк Землі. Він займає понад третину суходолу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Євразія поділяється на дві частини світу – Європу і Азію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Основна його територія розташована у Східній півкулі</a:t>
            </a:r>
            <a:b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Євразія – це єдиний материк, який омивають всі чотири океани</a:t>
            </a:r>
            <a:endParaRPr lang="ru-RU" sz="27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Коновалов\Desktop\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071810"/>
            <a:ext cx="4786346" cy="35897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оновалов\Desktop\1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8715404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000364" y="928670"/>
            <a:ext cx="3214710" cy="107157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7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Євразія</a:t>
            </a:r>
            <a:endParaRPr kumimoji="0" lang="ru-RU" sz="7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08" y="285728"/>
            <a:ext cx="4686304" cy="1132732"/>
          </a:xfrm>
        </p:spPr>
        <p:txBody>
          <a:bodyPr/>
          <a:lstStyle/>
          <a:p>
            <a:r>
              <a:rPr lang="uk-UA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Рекорди Євразії</a:t>
            </a:r>
            <a:endParaRPr lang="ru-RU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14282" y="1428736"/>
            <a:ext cx="8643998" cy="1428760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</a:t>
            </a:r>
            <a:r>
              <a:rPr kumimoji="0" lang="uk-UA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Євразії розміщені найвищі гори – Гімалаї й найглибша западина суходолу – Мертве море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9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Users\Коновалов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14282" y="2714620"/>
            <a:ext cx="4238655" cy="25431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Documents and Settings\дом\Рабочий стол\Евразия Презентация\Фото\мертвое море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929066"/>
            <a:ext cx="4349780" cy="24467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57158" y="1285860"/>
            <a:ext cx="8643998" cy="1071570"/>
          </a:xfrm>
          <a:prstGeom prst="rect">
            <a:avLst/>
          </a:prstGeom>
        </p:spPr>
        <p:txBody>
          <a:bodyPr vert="horz" lIns="0" tIns="45720" rIns="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9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У Євразії розташоване найбільше і найвище нагір'я </a:t>
            </a:r>
            <a:r>
              <a:rPr lang="uk-UA" sz="2400" b="1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r>
              <a:rPr lang="uk-UA" sz="2400" b="1" baseline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Тібетське</a:t>
            </a:r>
            <a:endParaRPr lang="uk-UA" sz="24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19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Documents and Settings\дом\Рабочий стол\Евразия Презентация\Фото\тибетское нагорь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928802"/>
            <a:ext cx="6894301" cy="45847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1000108"/>
            <a:ext cx="8358246" cy="1714512"/>
          </a:xfrm>
          <a:prstGeom prst="rect">
            <a:avLst/>
          </a:prstGeom>
        </p:spPr>
        <p:txBody>
          <a:bodyPr vert="horz" lIns="0" tIns="45720" rIns="0" bIns="0" anchor="b">
            <a:normAutofit fontScale="7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2800" b="1" baseline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 Євразії зафіксовані рекорди за кількістю  опадів, що випали за календарний місяць і за рік (</a:t>
            </a:r>
            <a:r>
              <a:rPr kumimoji="0" lang="uk-UA" sz="31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Черапунджі</a:t>
            </a: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Індія)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sz="31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1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 Євразії знаходиться найглибше озеро у світі – озеро Байкал (1642 м)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 descr="C:\Documents and Settings\дом\Рабочий стол\Евразия Презентация\Фото\байк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857628"/>
            <a:ext cx="4857784" cy="27325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5" name="Picture 3" descr="C:\Documents and Settings\дом\Рабочий стол\Евразия Презентация\Фото\осадк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714620"/>
            <a:ext cx="4193627" cy="2797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4282" y="785794"/>
            <a:ext cx="8643998" cy="1357322"/>
          </a:xfrm>
          <a:prstGeom prst="rect">
            <a:avLst/>
          </a:prstGeom>
        </p:spPr>
        <p:txBody>
          <a:bodyPr vert="horz" lIns="0" tIns="45720" rIns="0" bIns="0" anchor="b">
            <a:normAutofit fontScale="92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</a:t>
            </a:r>
            <a:r>
              <a:rPr lang="uk-UA" sz="2400" b="1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Оймяконській</a:t>
            </a: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улоговині (Якутія) розміщене найхолодніше постійно населене місце на Землі (міста </a:t>
            </a:r>
            <a:r>
              <a:rPr lang="uk-UA" sz="2400" b="1" baseline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Оймякон</a:t>
            </a:r>
            <a:r>
              <a:rPr lang="uk-UA" sz="2400" b="1" baseline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, Верхоянськ)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C:\Documents and Settings\дом\Рабочий стол\Евразия Презентация\Фото\рисунок-извержение-вулкана-ла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4929198"/>
            <a:ext cx="3214710" cy="18038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Documents and Settings\дом\Рабочий стол\Евразия Презентация\Фото\оймякон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571612"/>
            <a:ext cx="3814788" cy="23842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Documents and Settings\дом\Рабочий стол\Евразия Презентация\Фото\оймякон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571612"/>
            <a:ext cx="3071834" cy="2303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14282" y="3571876"/>
            <a:ext cx="8643998" cy="1500198"/>
          </a:xfrm>
          <a:prstGeom prst="rect">
            <a:avLst/>
          </a:prstGeom>
        </p:spPr>
        <p:txBody>
          <a:bodyPr vert="horz" lIns="0" tIns="45720" rIns="0" bIns="0" anchor="b">
            <a:normAutofit fontScale="92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24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Найбільший потік лави вилився під час катастрофічного виверження вулкана </a:t>
            </a:r>
            <a:r>
              <a:rPr kumimoji="0" lang="uk-UA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Лакі</a:t>
            </a:r>
            <a:r>
              <a:rPr kumimoji="0" lang="uk-UA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на південному сході Ісландії в 1783 р. Розпечена маса розтеклася на відстань 65-70 км.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429684" cy="3143296"/>
          </a:xfrm>
        </p:spPr>
        <p:txBody>
          <a:bodyPr>
            <a:normAutofit fontScale="90000"/>
          </a:bodyPr>
          <a:lstStyle/>
          <a:p>
            <a:pPr lvl="0">
              <a:defRPr/>
            </a:pP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На острові </a:t>
            </a:r>
            <a:r>
              <a:rPr lang="uk-UA" sz="2200" b="1" dirty="0" err="1" smtClean="0">
                <a:latin typeface="Times New Roman" pitchFamily="18" charset="0"/>
                <a:cs typeface="Times New Roman" pitchFamily="18" charset="0"/>
              </a:rPr>
              <a:t>Комодо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(Індонезія) до наших днів дожили ящери (</a:t>
            </a:r>
            <a:r>
              <a:rPr lang="uk-UA" sz="2200" b="1" dirty="0" err="1" smtClean="0">
                <a:latin typeface="Times New Roman" pitchFamily="18" charset="0"/>
                <a:cs typeface="Times New Roman" pitchFamily="18" charset="0"/>
              </a:rPr>
              <a:t>комодський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варан).  Вони досягають у довжину 3 м, а вага деяких із них становить 150 кг. </a:t>
            </a:r>
            <a:br>
              <a:rPr lang="uk-UA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Південній Азії на величезних деревах тропічного лісу живуть незвичайні жаби. </a:t>
            </a:r>
            <a: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endParaRPr lang="ru-RU" dirty="0"/>
          </a:p>
        </p:txBody>
      </p:sp>
      <p:pic>
        <p:nvPicPr>
          <p:cNvPr id="4099" name="Picture 3" descr="C:\Users\Коновалов\Desktop\8.jpg"/>
          <p:cNvPicPr>
            <a:picLocks noChangeAspect="1" noChangeArrowheads="1"/>
          </p:cNvPicPr>
          <p:nvPr/>
        </p:nvPicPr>
        <p:blipFill>
          <a:blip r:embed="rId2"/>
          <a:srcRect t="11334" b="25333"/>
          <a:stretch>
            <a:fillRect/>
          </a:stretch>
        </p:blipFill>
        <p:spPr bwMode="auto">
          <a:xfrm>
            <a:off x="285720" y="4429132"/>
            <a:ext cx="4000528" cy="2156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C:\Users\Коновалов\Desktop\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2758524"/>
            <a:ext cx="4000529" cy="1541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C:\Documents and Settings\дом\Рабочий стол\Евразия Презентация\Фото\вара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143248"/>
            <a:ext cx="4167182" cy="2700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14282" y="785794"/>
            <a:ext cx="8715436" cy="1857388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uk-UA" sz="1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Євразія – світовий лідер за кількістю міст-мільйонерів, найбільшими з яких є: Токіо, Осака, Шанхай, Сеул, Тегеран, Пекін, Стамбул, Джакарта, Москва</a:t>
            </a:r>
            <a: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C:\Users\Коновалов\Desktop\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14818"/>
            <a:ext cx="3729064" cy="2330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 descr="C:\Users\Коновалов\Desktop\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71678"/>
            <a:ext cx="3681915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C:\Users\Коновалов\Desktop\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786058"/>
            <a:ext cx="3408488" cy="2398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6" descr="C:\Users\Коновалов\Desktop\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7" y="5143512"/>
            <a:ext cx="3047981" cy="1714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7" descr="C:\Users\Коновалов\Desktop\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86182" y="1785926"/>
            <a:ext cx="3214710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оновалов\Desktop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4357694"/>
            <a:ext cx="3929090" cy="2317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5368118"/>
          </a:xfrm>
        </p:spPr>
        <p:txBody>
          <a:bodyPr>
            <a:noAutofit/>
          </a:bodyPr>
          <a:lstStyle/>
          <a:p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k-UA" sz="4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План вивчення материків:</a:t>
            </a:r>
            <a:r>
              <a:rPr lang="uk-UA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Географічне положення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Контури берегів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Річки, моря, острови, півострови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Особливості природних умов. Клімат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Рослинний і тваринний світ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Населення</a:t>
            </a:r>
            <a:b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Держави</a:t>
            </a:r>
            <a:r>
              <a:rPr lang="uk-UA" sz="4000" dirty="0" smtClean="0"/>
              <a:t/>
            </a:r>
            <a:br>
              <a:rPr lang="uk-UA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Коновалов\Desktop\99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 l="4409" t="23889" r="18188" b="7361"/>
          <a:stretch>
            <a:fillRect/>
          </a:stretch>
        </p:blipFill>
        <p:spPr bwMode="auto">
          <a:xfrm>
            <a:off x="1500166" y="785794"/>
            <a:ext cx="5627491" cy="37488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14884"/>
            <a:ext cx="8305800" cy="1847088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Умовна межа між Європою та Азією проходить по східному схилу Уральських гір, річці  </a:t>
            </a:r>
            <a:r>
              <a:rPr lang="uk-UA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Емба</a:t>
            </a:r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(Урал), узбережжю Каспійського моря, по </a:t>
            </a:r>
            <a:r>
              <a:rPr lang="uk-UA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Кумо-Маницькій</a:t>
            </a:r>
            <a:r>
              <a:rPr lang="uk-UA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западині, Чорному морю й по протоках, які сполучають Чорне море із Середземним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181</TotalTime>
  <Words>122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Євразія – найбільший материк земної кулі. Географічне положення</vt:lpstr>
      <vt:lpstr>Рекорди Євразії</vt:lpstr>
      <vt:lpstr>Презентация PowerPoint</vt:lpstr>
      <vt:lpstr>Презентация PowerPoint</vt:lpstr>
      <vt:lpstr>Презентация PowerPoint</vt:lpstr>
      <vt:lpstr> На острові Комодо (Індонезія) до наших днів дожили ящери (комодський варан).  Вони досягають у довжину 3 м, а вага деяких із них становить 150 кг.   У Південній Азії на величезних деревах тропічного лісу живуть незвичайні жаби.    </vt:lpstr>
      <vt:lpstr>Презентация PowerPoint</vt:lpstr>
      <vt:lpstr>         План вивчення материків: 1. Географічне положення 2. Контури берегів 3. Річки, моря, острови, півострови 4. Особливості природних умов. Клімат 5. Рослинний і тваринний світ 6. Населення 7. Держави </vt:lpstr>
      <vt:lpstr> Умовна межа між Європою та Азією проходить по східному схилу Уральських гір, річці  Емба (Урал), узбережжю Каспійського моря, по Кумо-Маницькій западині, Чорному морю й по протоках, які сполучають Чорне море із Середземним</vt:lpstr>
      <vt:lpstr>Презентация PowerPoint</vt:lpstr>
      <vt:lpstr>                                              Висновки 1. Євразія – найбільший материк Землі. Він займає понад третину суходолу 2. Євразія поділяється на дві частини світу – Європу і Азію 3. Основна його територія розташована у Східній півкулі 4. Євразія – це єдиний материк, який омивають всі чотири океани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Євразія – найбільший материк зеленої кулі. Географічне положення</dc:title>
  <dc:creator>Коновалов</dc:creator>
  <cp:lastModifiedBy>1пк</cp:lastModifiedBy>
  <cp:revision>38</cp:revision>
  <dcterms:created xsi:type="dcterms:W3CDTF">2017-01-29T07:28:00Z</dcterms:created>
  <dcterms:modified xsi:type="dcterms:W3CDTF">2017-04-22T07:46:21Z</dcterms:modified>
</cp:coreProperties>
</file>