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65" r:id="rId4"/>
    <p:sldId id="270" r:id="rId5"/>
    <p:sldId id="268" r:id="rId6"/>
    <p:sldId id="272" r:id="rId7"/>
    <p:sldId id="271" r:id="rId8"/>
    <p:sldId id="259" r:id="rId9"/>
    <p:sldId id="258" r:id="rId10"/>
    <p:sldId id="264" r:id="rId11"/>
    <p:sldId id="263" r:id="rId12"/>
    <p:sldId id="262" r:id="rId13"/>
    <p:sldId id="273" r:id="rId14"/>
    <p:sldId id="277" r:id="rId15"/>
    <p:sldId id="278" r:id="rId16"/>
    <p:sldId id="280" r:id="rId17"/>
    <p:sldId id="279" r:id="rId18"/>
    <p:sldId id="282" r:id="rId19"/>
    <p:sldId id="283" r:id="rId20"/>
    <p:sldId id="281" r:id="rId21"/>
    <p:sldId id="284" r:id="rId22"/>
    <p:sldId id="285" r:id="rId23"/>
    <p:sldId id="287" r:id="rId24"/>
    <p:sldId id="288" r:id="rId25"/>
    <p:sldId id="291" r:id="rId26"/>
    <p:sldId id="286" r:id="rId27"/>
    <p:sldId id="275" r:id="rId28"/>
    <p:sldId id="276" r:id="rId29"/>
    <p:sldId id="29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1" d="100"/>
          <a:sy n="91" d="100"/>
        </p:scale>
        <p:origin x="78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jpe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E03CA2-7C6E-4877-A803-9A146301F4BE}" type="doc">
      <dgm:prSet loTypeId="urn:microsoft.com/office/officeart/2008/layout/AlternatingHexagons" loCatId="list" qsTypeId="urn:microsoft.com/office/officeart/2005/8/quickstyle/3d2#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37DB208-EA66-48F9-9EE5-18B4E5CBBCEB}">
      <dgm:prSet phldrT="[Текст]" custT="1"/>
      <dgm:spPr>
        <a:xfrm rot="5400000">
          <a:off x="4254917" y="-336876"/>
          <a:ext cx="1310495" cy="214588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Доступність</a:t>
          </a:r>
          <a:endParaRPr lang="ru-RU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649FD9C-7C06-4329-8393-09D907677BE3}" type="parTrans" cxnId="{848B91A0-0CDF-4DF6-BE42-DA3D507C7556}">
      <dgm:prSet/>
      <dgm:spPr/>
      <dgm:t>
        <a:bodyPr/>
        <a:lstStyle/>
        <a:p>
          <a:endParaRPr lang="ru-RU"/>
        </a:p>
      </dgm:t>
    </dgm:pt>
    <dgm:pt modelId="{C5E19CFB-70AA-4C1C-A365-08918E034F72}" type="sibTrans" cxnId="{848B91A0-0CDF-4DF6-BE42-DA3D507C7556}">
      <dgm:prSet custT="1"/>
      <dgm:spPr>
        <a:xfrm rot="5400000">
          <a:off x="1859650" y="-178109"/>
          <a:ext cx="1310495" cy="194365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Науковість</a:t>
          </a:r>
          <a:endParaRPr lang="ru-RU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ABBEA1C-3940-4784-B174-AAF46626028F}">
      <dgm:prSet phldrT="[Текст]" custT="1"/>
      <dgm:spPr>
        <a:xfrm rot="5400000">
          <a:off x="2611329" y="1284983"/>
          <a:ext cx="1916154" cy="194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Навчання</a:t>
          </a:r>
          <a:endParaRPr lang="ru-RU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3E81352-B4C3-49A0-9232-6C12BEDBB839}" type="parTrans" cxnId="{415F125A-1C13-4FB4-80BE-B1CA582D3658}">
      <dgm:prSet/>
      <dgm:spPr/>
      <dgm:t>
        <a:bodyPr/>
        <a:lstStyle/>
        <a:p>
          <a:endParaRPr lang="ru-RU"/>
        </a:p>
      </dgm:t>
    </dgm:pt>
    <dgm:pt modelId="{B2806BA1-DC3D-41C0-8C73-C03575A1C336}" type="sibTrans" cxnId="{415F125A-1C13-4FB4-80BE-B1CA582D3658}">
      <dgm:prSet custT="1"/>
      <dgm:spPr>
        <a:xfrm rot="5400000">
          <a:off x="5025841" y="893433"/>
          <a:ext cx="1310495" cy="214242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20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Наочність</a:t>
          </a:r>
          <a:endParaRPr lang="ru-RU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8861E25-5EE9-4977-A81E-5D001D15B528}">
      <dgm:prSet phldrT="[Текст]" custT="1"/>
      <dgm:spPr>
        <a:xfrm rot="5400000">
          <a:off x="4588280" y="2213182"/>
          <a:ext cx="1310495" cy="249140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20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Наступність</a:t>
          </a:r>
          <a:endParaRPr lang="ru-RU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FEEB951-4C58-4B03-B936-47A510F6EC5D}" type="parTrans" cxnId="{52D6759D-EB43-4D72-97FE-48997FE702E5}">
      <dgm:prSet/>
      <dgm:spPr/>
      <dgm:t>
        <a:bodyPr/>
        <a:lstStyle/>
        <a:p>
          <a:endParaRPr lang="ru-RU"/>
        </a:p>
      </dgm:t>
    </dgm:pt>
    <dgm:pt modelId="{F11AC4D8-A1B7-4E8A-976A-6E0736770A0B}" type="sibTrans" cxnId="{52D6759D-EB43-4D72-97FE-48997FE702E5}">
      <dgm:prSet custT="1"/>
      <dgm:spPr>
        <a:xfrm rot="5400000">
          <a:off x="1136179" y="2018217"/>
          <a:ext cx="1310495" cy="274105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Індивідуальний підхід</a:t>
          </a:r>
          <a:endParaRPr lang="ru-RU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70675E8-4DCA-49D4-899D-2E49CC0B3E71}">
      <dgm:prSet custT="1"/>
      <dgm:spPr>
        <a:xfrm rot="5400000">
          <a:off x="787665" y="872489"/>
          <a:ext cx="1310495" cy="218430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1800" b="1" dirty="0" smtClean="0">
              <a:solidFill>
                <a:sysClr val="window" lastClr="FFFFFF"/>
              </a:solidFill>
              <a:latin typeface="Calibri"/>
              <a:ea typeface="+mn-ea"/>
              <a:cs typeface="Arial" panose="020B0604020202020204" pitchFamily="34" charset="0"/>
            </a:rPr>
            <a:t>Систематичність</a:t>
          </a:r>
          <a:endParaRPr lang="ru-RU" sz="1800" b="1" dirty="0">
            <a:solidFill>
              <a:sysClr val="window" lastClr="FFFFFF"/>
            </a:solidFill>
            <a:latin typeface="Calibri"/>
            <a:ea typeface="+mn-ea"/>
            <a:cs typeface="Arial" panose="020B0604020202020204" pitchFamily="34" charset="0"/>
          </a:endParaRPr>
        </a:p>
      </dgm:t>
    </dgm:pt>
    <dgm:pt modelId="{9E4A5571-8845-429F-B2CA-80CDAA72F256}" type="parTrans" cxnId="{42A22C4A-02D4-44A9-AE02-38B0F8FF6C43}">
      <dgm:prSet/>
      <dgm:spPr/>
      <dgm:t>
        <a:bodyPr/>
        <a:lstStyle/>
        <a:p>
          <a:endParaRPr lang="ru-RU"/>
        </a:p>
      </dgm:t>
    </dgm:pt>
    <dgm:pt modelId="{941C02DF-97BE-4B83-B8A6-659540A77525}" type="sibTrans" cxnId="{42A22C4A-02D4-44A9-AE02-38B0F8FF6C43}">
      <dgm:prSet custT="1"/>
      <dgm:spPr>
        <a:xfrm rot="5400000">
          <a:off x="2873991" y="3296245"/>
          <a:ext cx="1310495" cy="214880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uk-UA" sz="2000" b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Різномаїття форм</a:t>
          </a:r>
          <a:endParaRPr lang="ru-RU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8C2E454-AF4D-4F6B-A9D5-62A03A512F71}" type="pres">
      <dgm:prSet presAssocID="{CDE03CA2-7C6E-4877-A803-9A146301F4BE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A14253D-B69C-40B1-83D1-8E2539EE6A54}" type="pres">
      <dgm:prSet presAssocID="{D37DB208-EA66-48F9-9EE5-18B4E5CBBCEB}" presName="composite" presStyleCnt="0"/>
      <dgm:spPr/>
      <dgm:t>
        <a:bodyPr/>
        <a:lstStyle/>
        <a:p>
          <a:endParaRPr lang="ru-RU"/>
        </a:p>
      </dgm:t>
    </dgm:pt>
    <dgm:pt modelId="{9DD516D5-DE71-4F06-9DAA-E6874DDDA74B}" type="pres">
      <dgm:prSet presAssocID="{D37DB208-EA66-48F9-9EE5-18B4E5CBBCEB}" presName="Parent1" presStyleLbl="node1" presStyleIdx="0" presStyleCnt="8" custScaleX="284127" custLinFactX="14394" custLinFactNeighborX="100000" custLinFactNeighborY="-86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1FF7E-6E53-4183-A969-C87E57B25909}" type="pres">
      <dgm:prSet presAssocID="{D37DB208-EA66-48F9-9EE5-18B4E5CBBCEB}" presName="Childtext1" presStyleLbl="revTx" presStyleIdx="0" presStyleCnt="4">
        <dgm:presLayoutVars>
          <dgm:chMax val="0"/>
          <dgm:chPref val="0"/>
          <dgm:bulletEnabled val="1"/>
        </dgm:presLayoutVars>
      </dgm:prSet>
      <dgm:spPr>
        <a:xfrm>
          <a:off x="4578552" y="263790"/>
          <a:ext cx="1462513" cy="7862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/>
        </a:p>
      </dgm:t>
    </dgm:pt>
    <dgm:pt modelId="{05D8647A-CCCC-4A79-B1D3-732AEF0A453B}" type="pres">
      <dgm:prSet presAssocID="{D37DB208-EA66-48F9-9EE5-18B4E5CBBCEB}" presName="BalanceSpacing" presStyleCnt="0"/>
      <dgm:spPr/>
      <dgm:t>
        <a:bodyPr/>
        <a:lstStyle/>
        <a:p>
          <a:endParaRPr lang="ru-RU"/>
        </a:p>
      </dgm:t>
    </dgm:pt>
    <dgm:pt modelId="{78EF6FC9-FF17-4D6E-A953-F1AF438A28D5}" type="pres">
      <dgm:prSet presAssocID="{D37DB208-EA66-48F9-9EE5-18B4E5CBBCEB}" presName="BalanceSpacing1" presStyleCnt="0"/>
      <dgm:spPr/>
      <dgm:t>
        <a:bodyPr/>
        <a:lstStyle/>
        <a:p>
          <a:endParaRPr lang="ru-RU"/>
        </a:p>
      </dgm:t>
    </dgm:pt>
    <dgm:pt modelId="{5B8B900E-C64B-4C85-9949-673FBE3DCFC5}" type="pres">
      <dgm:prSet presAssocID="{C5E19CFB-70AA-4C1C-A365-08918E034F72}" presName="Accent1Text" presStyleLbl="node1" presStyleIdx="1" presStyleCnt="8" custScaleX="261266" custLinFactNeighborX="-67159" custLinFactNeighborY="948"/>
      <dgm:spPr/>
      <dgm:t>
        <a:bodyPr/>
        <a:lstStyle/>
        <a:p>
          <a:endParaRPr lang="ru-RU"/>
        </a:p>
      </dgm:t>
    </dgm:pt>
    <dgm:pt modelId="{E70CA18C-6495-4DF7-BB9B-917858CCA762}" type="pres">
      <dgm:prSet presAssocID="{C5E19CFB-70AA-4C1C-A365-08918E034F72}" presName="spaceBetweenRectangles" presStyleCnt="0"/>
      <dgm:spPr/>
      <dgm:t>
        <a:bodyPr/>
        <a:lstStyle/>
        <a:p>
          <a:endParaRPr lang="ru-RU"/>
        </a:p>
      </dgm:t>
    </dgm:pt>
    <dgm:pt modelId="{7BFDA6E2-BAAA-4CB7-B838-591D4FCA4C54}" type="pres">
      <dgm:prSet presAssocID="{1ABBEA1C-3940-4784-B174-AAF46626028F}" presName="composite" presStyleCnt="0"/>
      <dgm:spPr/>
      <dgm:t>
        <a:bodyPr/>
        <a:lstStyle/>
        <a:p>
          <a:endParaRPr lang="ru-RU"/>
        </a:p>
      </dgm:t>
    </dgm:pt>
    <dgm:pt modelId="{4CE7B43D-4C2A-4BC1-A9D1-BA47CF1CB846}" type="pres">
      <dgm:prSet presAssocID="{1ABBEA1C-3940-4784-B174-AAF46626028F}" presName="Parent1" presStyleLbl="node1" presStyleIdx="2" presStyleCnt="8" custScaleX="236038" custScaleY="146216" custLinFactNeighborX="18730" custLinFactNeighborY="142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25FFE-A083-4570-8A8D-30964544520B}" type="pres">
      <dgm:prSet presAssocID="{1ABBEA1C-3940-4784-B174-AAF46626028F}" presName="Childtext1" presStyleLbl="revTx" presStyleIdx="1" presStyleCnt="4">
        <dgm:presLayoutVars>
          <dgm:chMax val="0"/>
          <dgm:chPref val="0"/>
          <dgm:bulletEnabled val="1"/>
        </dgm:presLayoutVars>
      </dgm:prSet>
      <dgm:spPr>
        <a:xfrm>
          <a:off x="1323281" y="1678968"/>
          <a:ext cx="1415335" cy="7862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/>
        </a:p>
      </dgm:t>
    </dgm:pt>
    <dgm:pt modelId="{42AB06DA-E3F2-4C4A-9BE3-A1C3F784FB72}" type="pres">
      <dgm:prSet presAssocID="{1ABBEA1C-3940-4784-B174-AAF46626028F}" presName="BalanceSpacing" presStyleCnt="0"/>
      <dgm:spPr/>
      <dgm:t>
        <a:bodyPr/>
        <a:lstStyle/>
        <a:p>
          <a:endParaRPr lang="ru-RU"/>
        </a:p>
      </dgm:t>
    </dgm:pt>
    <dgm:pt modelId="{897E3443-9FFB-4BAD-9B97-5DEFA0007C29}" type="pres">
      <dgm:prSet presAssocID="{1ABBEA1C-3940-4784-B174-AAF46626028F}" presName="BalanceSpacing1" presStyleCnt="0"/>
      <dgm:spPr/>
      <dgm:t>
        <a:bodyPr/>
        <a:lstStyle/>
        <a:p>
          <a:endParaRPr lang="ru-RU"/>
        </a:p>
      </dgm:t>
    </dgm:pt>
    <dgm:pt modelId="{9A7DB64F-FBC2-4E5A-A626-A1F5D42AFE69}" type="pres">
      <dgm:prSet presAssocID="{B2806BA1-DC3D-41C0-8C73-C03575A1C336}" presName="Accent1Text" presStyleLbl="node1" presStyleIdx="3" presStyleCnt="8" custScaleX="209847" custLinFactX="76259" custLinFactNeighborX="100000" custLinFactNeighborY="7308"/>
      <dgm:spPr/>
      <dgm:t>
        <a:bodyPr/>
        <a:lstStyle/>
        <a:p>
          <a:endParaRPr lang="ru-RU"/>
        </a:p>
      </dgm:t>
    </dgm:pt>
    <dgm:pt modelId="{A3C849FE-010F-4942-8F68-CD039AD420B9}" type="pres">
      <dgm:prSet presAssocID="{B2806BA1-DC3D-41C0-8C73-C03575A1C336}" presName="spaceBetweenRectangles" presStyleCnt="0"/>
      <dgm:spPr/>
      <dgm:t>
        <a:bodyPr/>
        <a:lstStyle/>
        <a:p>
          <a:endParaRPr lang="ru-RU"/>
        </a:p>
      </dgm:t>
    </dgm:pt>
    <dgm:pt modelId="{A045C886-D95A-4082-AB2D-36FB3ED45CE6}" type="pres">
      <dgm:prSet presAssocID="{58861E25-5EE9-4977-A81E-5D001D15B528}" presName="composite" presStyleCnt="0"/>
      <dgm:spPr/>
      <dgm:t>
        <a:bodyPr/>
        <a:lstStyle/>
        <a:p>
          <a:endParaRPr lang="ru-RU"/>
        </a:p>
      </dgm:t>
    </dgm:pt>
    <dgm:pt modelId="{BF70D8A5-6BE1-40E0-8707-57E908A4D2D1}" type="pres">
      <dgm:prSet presAssocID="{58861E25-5EE9-4977-A81E-5D001D15B528}" presName="Parent1" presStyleLbl="node1" presStyleIdx="4" presStyleCnt="8" custScaleX="257374" custLinFactX="57680" custLinFactNeighborX="100000" custLinFactNeighborY="-72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5825C-4166-43A4-82A4-965C7333171B}" type="pres">
      <dgm:prSet presAssocID="{58861E25-5EE9-4977-A81E-5D001D15B528}" presName="Childtext1" presStyleLbl="revTx" presStyleIdx="2" presStyleCnt="4">
        <dgm:presLayoutVars>
          <dgm:chMax val="0"/>
          <dgm:chPref val="0"/>
          <dgm:bulletEnabled val="1"/>
        </dgm:presLayoutVars>
      </dgm:prSet>
      <dgm:spPr>
        <a:xfrm>
          <a:off x="4578552" y="3094147"/>
          <a:ext cx="1462513" cy="7862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/>
        </a:p>
      </dgm:t>
    </dgm:pt>
    <dgm:pt modelId="{0A2E3430-7C32-4826-BDD6-B3FC984F2114}" type="pres">
      <dgm:prSet presAssocID="{58861E25-5EE9-4977-A81E-5D001D15B528}" presName="BalanceSpacing" presStyleCnt="0"/>
      <dgm:spPr/>
      <dgm:t>
        <a:bodyPr/>
        <a:lstStyle/>
        <a:p>
          <a:endParaRPr lang="ru-RU"/>
        </a:p>
      </dgm:t>
    </dgm:pt>
    <dgm:pt modelId="{8EA6A9BC-23B8-4E58-8BF2-1003D95C6F09}" type="pres">
      <dgm:prSet presAssocID="{58861E25-5EE9-4977-A81E-5D001D15B528}" presName="BalanceSpacing1" presStyleCnt="0"/>
      <dgm:spPr/>
      <dgm:t>
        <a:bodyPr/>
        <a:lstStyle/>
        <a:p>
          <a:endParaRPr lang="ru-RU"/>
        </a:p>
      </dgm:t>
    </dgm:pt>
    <dgm:pt modelId="{7CD76EE2-D07A-4E4B-923F-DEC6D4D9448C}" type="pres">
      <dgm:prSet presAssocID="{F11AC4D8-A1B7-4E8A-976A-6E0736770A0B}" presName="Accent1Text" presStyleLbl="node1" presStyleIdx="5" presStyleCnt="8" custScaleX="273173" custLinFactX="-22445" custLinFactNeighborX="-100000" custLinFactNeighborY="-4914"/>
      <dgm:spPr/>
      <dgm:t>
        <a:bodyPr/>
        <a:lstStyle/>
        <a:p>
          <a:endParaRPr lang="ru-RU"/>
        </a:p>
      </dgm:t>
    </dgm:pt>
    <dgm:pt modelId="{B4BDE2EE-C381-4AFC-B5F3-A8C712EF2EE3}" type="pres">
      <dgm:prSet presAssocID="{F11AC4D8-A1B7-4E8A-976A-6E0736770A0B}" presName="spaceBetweenRectangles" presStyleCnt="0"/>
      <dgm:spPr/>
      <dgm:t>
        <a:bodyPr/>
        <a:lstStyle/>
        <a:p>
          <a:endParaRPr lang="ru-RU"/>
        </a:p>
      </dgm:t>
    </dgm:pt>
    <dgm:pt modelId="{E9A35806-5CEE-4920-9970-9E1F6F931B72}" type="pres">
      <dgm:prSet presAssocID="{870675E8-4DCA-49D4-899D-2E49CC0B3E71}" presName="composite" presStyleCnt="0"/>
      <dgm:spPr/>
      <dgm:t>
        <a:bodyPr/>
        <a:lstStyle/>
        <a:p>
          <a:endParaRPr lang="ru-RU"/>
        </a:p>
      </dgm:t>
    </dgm:pt>
    <dgm:pt modelId="{B3705B44-D786-4800-8887-2CEBEF4ECB96}" type="pres">
      <dgm:prSet presAssocID="{870675E8-4DCA-49D4-899D-2E49CC0B3E71}" presName="Parent1" presStyleLbl="node1" presStyleIdx="6" presStyleCnt="8" custScaleX="195550" custLinFactX="-100000" custLinFactY="-86423" custLinFactNeighborX="-118663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C4231-D8AF-44EF-8D5B-DD317675C24F}" type="pres">
      <dgm:prSet presAssocID="{870675E8-4DCA-49D4-899D-2E49CC0B3E71}" presName="Childtext1" presStyleLbl="revTx" presStyleIdx="3" presStyleCnt="4">
        <dgm:presLayoutVars>
          <dgm:chMax val="0"/>
          <dgm:chPref val="0"/>
          <dgm:bulletEnabled val="1"/>
        </dgm:presLayoutVars>
      </dgm:prSet>
      <dgm:spPr>
        <a:xfrm>
          <a:off x="1323281" y="4206495"/>
          <a:ext cx="1415335" cy="7862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/>
        </a:p>
      </dgm:t>
    </dgm:pt>
    <dgm:pt modelId="{65822B15-F6CC-4F44-913E-899A78879C78}" type="pres">
      <dgm:prSet presAssocID="{870675E8-4DCA-49D4-899D-2E49CC0B3E71}" presName="BalanceSpacing" presStyleCnt="0"/>
      <dgm:spPr/>
      <dgm:t>
        <a:bodyPr/>
        <a:lstStyle/>
        <a:p>
          <a:endParaRPr lang="ru-RU"/>
        </a:p>
      </dgm:t>
    </dgm:pt>
    <dgm:pt modelId="{386801EA-1B9E-4FD2-9E57-E77797B6B5BD}" type="pres">
      <dgm:prSet presAssocID="{870675E8-4DCA-49D4-899D-2E49CC0B3E71}" presName="BalanceSpacing1" presStyleCnt="0"/>
      <dgm:spPr/>
      <dgm:t>
        <a:bodyPr/>
        <a:lstStyle/>
        <a:p>
          <a:endParaRPr lang="ru-RU"/>
        </a:p>
      </dgm:t>
    </dgm:pt>
    <dgm:pt modelId="{7B38CB6B-0DDE-4009-99ED-0A3B8DDF5432}" type="pres">
      <dgm:prSet presAssocID="{941C02DF-97BE-4B83-B8A6-659540A77525}" presName="Accent1Text" presStyleLbl="node1" presStyleIdx="7" presStyleCnt="8" custScaleX="324292" custLinFactNeighborX="-61073" custLinFactNeighborY="7834"/>
      <dgm:spPr/>
      <dgm:t>
        <a:bodyPr/>
        <a:lstStyle/>
        <a:p>
          <a:endParaRPr lang="ru-RU"/>
        </a:p>
      </dgm:t>
    </dgm:pt>
  </dgm:ptLst>
  <dgm:cxnLst>
    <dgm:cxn modelId="{415F125A-1C13-4FB4-80BE-B1CA582D3658}" srcId="{CDE03CA2-7C6E-4877-A803-9A146301F4BE}" destId="{1ABBEA1C-3940-4784-B174-AAF46626028F}" srcOrd="1" destOrd="0" parTransId="{33E81352-B4C3-49A0-9232-6C12BEDBB839}" sibTransId="{B2806BA1-DC3D-41C0-8C73-C03575A1C336}"/>
    <dgm:cxn modelId="{CB152BD6-B04E-4803-A729-7582108EB668}" type="presOf" srcId="{F11AC4D8-A1B7-4E8A-976A-6E0736770A0B}" destId="{7CD76EE2-D07A-4E4B-923F-DEC6D4D9448C}" srcOrd="0" destOrd="0" presId="urn:microsoft.com/office/officeart/2008/layout/AlternatingHexagons"/>
    <dgm:cxn modelId="{27CAA4B8-B8E4-47C8-8CD7-4844453E8C15}" type="presOf" srcId="{C5E19CFB-70AA-4C1C-A365-08918E034F72}" destId="{5B8B900E-C64B-4C85-9949-673FBE3DCFC5}" srcOrd="0" destOrd="0" presId="urn:microsoft.com/office/officeart/2008/layout/AlternatingHexagons"/>
    <dgm:cxn modelId="{BC6C0D75-77F6-422A-AA13-C5D8E8CAAE77}" type="presOf" srcId="{1ABBEA1C-3940-4784-B174-AAF46626028F}" destId="{4CE7B43D-4C2A-4BC1-A9D1-BA47CF1CB846}" srcOrd="0" destOrd="0" presId="urn:microsoft.com/office/officeart/2008/layout/AlternatingHexagons"/>
    <dgm:cxn modelId="{5CDDC884-72B8-412F-B930-3D15B24CD7CE}" type="presOf" srcId="{870675E8-4DCA-49D4-899D-2E49CC0B3E71}" destId="{B3705B44-D786-4800-8887-2CEBEF4ECB96}" srcOrd="0" destOrd="0" presId="urn:microsoft.com/office/officeart/2008/layout/AlternatingHexagons"/>
    <dgm:cxn modelId="{848B91A0-0CDF-4DF6-BE42-DA3D507C7556}" srcId="{CDE03CA2-7C6E-4877-A803-9A146301F4BE}" destId="{D37DB208-EA66-48F9-9EE5-18B4E5CBBCEB}" srcOrd="0" destOrd="0" parTransId="{B649FD9C-7C06-4329-8393-09D907677BE3}" sibTransId="{C5E19CFB-70AA-4C1C-A365-08918E034F72}"/>
    <dgm:cxn modelId="{373FDD2D-0F23-4469-AD36-096A09495B64}" type="presOf" srcId="{B2806BA1-DC3D-41C0-8C73-C03575A1C336}" destId="{9A7DB64F-FBC2-4E5A-A626-A1F5D42AFE69}" srcOrd="0" destOrd="0" presId="urn:microsoft.com/office/officeart/2008/layout/AlternatingHexagons"/>
    <dgm:cxn modelId="{42A22C4A-02D4-44A9-AE02-38B0F8FF6C43}" srcId="{CDE03CA2-7C6E-4877-A803-9A146301F4BE}" destId="{870675E8-4DCA-49D4-899D-2E49CC0B3E71}" srcOrd="3" destOrd="0" parTransId="{9E4A5571-8845-429F-B2CA-80CDAA72F256}" sibTransId="{941C02DF-97BE-4B83-B8A6-659540A77525}"/>
    <dgm:cxn modelId="{267F5A29-9C51-47F4-A3BE-F0F7A8A500B8}" type="presOf" srcId="{CDE03CA2-7C6E-4877-A803-9A146301F4BE}" destId="{08C2E454-AF4D-4F6B-A9D5-62A03A512F71}" srcOrd="0" destOrd="0" presId="urn:microsoft.com/office/officeart/2008/layout/AlternatingHexagons"/>
    <dgm:cxn modelId="{03B27685-10A9-4803-AE43-224E37A1AFA5}" type="presOf" srcId="{58861E25-5EE9-4977-A81E-5D001D15B528}" destId="{BF70D8A5-6BE1-40E0-8707-57E908A4D2D1}" srcOrd="0" destOrd="0" presId="urn:microsoft.com/office/officeart/2008/layout/AlternatingHexagons"/>
    <dgm:cxn modelId="{C049C97C-B4BD-4BAD-B137-B4D5D98005E0}" type="presOf" srcId="{D37DB208-EA66-48F9-9EE5-18B4E5CBBCEB}" destId="{9DD516D5-DE71-4F06-9DAA-E6874DDDA74B}" srcOrd="0" destOrd="0" presId="urn:microsoft.com/office/officeart/2008/layout/AlternatingHexagons"/>
    <dgm:cxn modelId="{52D6759D-EB43-4D72-97FE-48997FE702E5}" srcId="{CDE03CA2-7C6E-4877-A803-9A146301F4BE}" destId="{58861E25-5EE9-4977-A81E-5D001D15B528}" srcOrd="2" destOrd="0" parTransId="{2FEEB951-4C58-4B03-B936-47A510F6EC5D}" sibTransId="{F11AC4D8-A1B7-4E8A-976A-6E0736770A0B}"/>
    <dgm:cxn modelId="{E72EFEE8-9407-41BD-B482-D025A2D727B5}" type="presOf" srcId="{941C02DF-97BE-4B83-B8A6-659540A77525}" destId="{7B38CB6B-0DDE-4009-99ED-0A3B8DDF5432}" srcOrd="0" destOrd="0" presId="urn:microsoft.com/office/officeart/2008/layout/AlternatingHexagons"/>
    <dgm:cxn modelId="{E256C94A-33F5-4115-89AE-DAF404854E0A}" type="presParOf" srcId="{08C2E454-AF4D-4F6B-A9D5-62A03A512F71}" destId="{2A14253D-B69C-40B1-83D1-8E2539EE6A54}" srcOrd="0" destOrd="0" presId="urn:microsoft.com/office/officeart/2008/layout/AlternatingHexagons"/>
    <dgm:cxn modelId="{E83E3F33-2447-4286-9DC1-6E1C6E6E8AE0}" type="presParOf" srcId="{2A14253D-B69C-40B1-83D1-8E2539EE6A54}" destId="{9DD516D5-DE71-4F06-9DAA-E6874DDDA74B}" srcOrd="0" destOrd="0" presId="urn:microsoft.com/office/officeart/2008/layout/AlternatingHexagons"/>
    <dgm:cxn modelId="{D28C826E-3F0A-462D-902A-E2B5FEDA95DF}" type="presParOf" srcId="{2A14253D-B69C-40B1-83D1-8E2539EE6A54}" destId="{A201FF7E-6E53-4183-A969-C87E57B25909}" srcOrd="1" destOrd="0" presId="urn:microsoft.com/office/officeart/2008/layout/AlternatingHexagons"/>
    <dgm:cxn modelId="{43D887BA-287B-45A5-8BC8-5E003C37405E}" type="presParOf" srcId="{2A14253D-B69C-40B1-83D1-8E2539EE6A54}" destId="{05D8647A-CCCC-4A79-B1D3-732AEF0A453B}" srcOrd="2" destOrd="0" presId="urn:microsoft.com/office/officeart/2008/layout/AlternatingHexagons"/>
    <dgm:cxn modelId="{C422F705-C411-4590-B5BE-7020B0DEA770}" type="presParOf" srcId="{2A14253D-B69C-40B1-83D1-8E2539EE6A54}" destId="{78EF6FC9-FF17-4D6E-A953-F1AF438A28D5}" srcOrd="3" destOrd="0" presId="urn:microsoft.com/office/officeart/2008/layout/AlternatingHexagons"/>
    <dgm:cxn modelId="{3E8B5A52-7CB2-4DCD-8F0E-7F63A1305835}" type="presParOf" srcId="{2A14253D-B69C-40B1-83D1-8E2539EE6A54}" destId="{5B8B900E-C64B-4C85-9949-673FBE3DCFC5}" srcOrd="4" destOrd="0" presId="urn:microsoft.com/office/officeart/2008/layout/AlternatingHexagons"/>
    <dgm:cxn modelId="{D40D92A1-5577-476C-83C8-EA043DABCF1A}" type="presParOf" srcId="{08C2E454-AF4D-4F6B-A9D5-62A03A512F71}" destId="{E70CA18C-6495-4DF7-BB9B-917858CCA762}" srcOrd="1" destOrd="0" presId="urn:microsoft.com/office/officeart/2008/layout/AlternatingHexagons"/>
    <dgm:cxn modelId="{A58BBA39-F54C-49EE-854B-BBB8291B9C4C}" type="presParOf" srcId="{08C2E454-AF4D-4F6B-A9D5-62A03A512F71}" destId="{7BFDA6E2-BAAA-4CB7-B838-591D4FCA4C54}" srcOrd="2" destOrd="0" presId="urn:microsoft.com/office/officeart/2008/layout/AlternatingHexagons"/>
    <dgm:cxn modelId="{7A140866-0867-4ED6-91B2-219D7FB724D8}" type="presParOf" srcId="{7BFDA6E2-BAAA-4CB7-B838-591D4FCA4C54}" destId="{4CE7B43D-4C2A-4BC1-A9D1-BA47CF1CB846}" srcOrd="0" destOrd="0" presId="urn:microsoft.com/office/officeart/2008/layout/AlternatingHexagons"/>
    <dgm:cxn modelId="{8D3565CC-A051-4EBC-8AE3-BFFD48958829}" type="presParOf" srcId="{7BFDA6E2-BAAA-4CB7-B838-591D4FCA4C54}" destId="{A6C25FFE-A083-4570-8A8D-30964544520B}" srcOrd="1" destOrd="0" presId="urn:microsoft.com/office/officeart/2008/layout/AlternatingHexagons"/>
    <dgm:cxn modelId="{757E593D-263D-4070-B102-F793B409357F}" type="presParOf" srcId="{7BFDA6E2-BAAA-4CB7-B838-591D4FCA4C54}" destId="{42AB06DA-E3F2-4C4A-9BE3-A1C3F784FB72}" srcOrd="2" destOrd="0" presId="urn:microsoft.com/office/officeart/2008/layout/AlternatingHexagons"/>
    <dgm:cxn modelId="{58EC9579-D21B-4F39-B146-1CE1794D03EE}" type="presParOf" srcId="{7BFDA6E2-BAAA-4CB7-B838-591D4FCA4C54}" destId="{897E3443-9FFB-4BAD-9B97-5DEFA0007C29}" srcOrd="3" destOrd="0" presId="urn:microsoft.com/office/officeart/2008/layout/AlternatingHexagons"/>
    <dgm:cxn modelId="{30B7EB44-91D4-4911-9C9A-7B6DB869AD5D}" type="presParOf" srcId="{7BFDA6E2-BAAA-4CB7-B838-591D4FCA4C54}" destId="{9A7DB64F-FBC2-4E5A-A626-A1F5D42AFE69}" srcOrd="4" destOrd="0" presId="urn:microsoft.com/office/officeart/2008/layout/AlternatingHexagons"/>
    <dgm:cxn modelId="{62BCA41A-4C14-497E-8EDB-9C29DEE9D28D}" type="presParOf" srcId="{08C2E454-AF4D-4F6B-A9D5-62A03A512F71}" destId="{A3C849FE-010F-4942-8F68-CD039AD420B9}" srcOrd="3" destOrd="0" presId="urn:microsoft.com/office/officeart/2008/layout/AlternatingHexagons"/>
    <dgm:cxn modelId="{12E2E25B-D29D-47D0-8578-4B0DDAB0A42D}" type="presParOf" srcId="{08C2E454-AF4D-4F6B-A9D5-62A03A512F71}" destId="{A045C886-D95A-4082-AB2D-36FB3ED45CE6}" srcOrd="4" destOrd="0" presId="urn:microsoft.com/office/officeart/2008/layout/AlternatingHexagons"/>
    <dgm:cxn modelId="{6869B08B-F43C-430F-A160-870A8C0A8399}" type="presParOf" srcId="{A045C886-D95A-4082-AB2D-36FB3ED45CE6}" destId="{BF70D8A5-6BE1-40E0-8707-57E908A4D2D1}" srcOrd="0" destOrd="0" presId="urn:microsoft.com/office/officeart/2008/layout/AlternatingHexagons"/>
    <dgm:cxn modelId="{0754EE5A-5075-4CF3-A0B7-5480309CBE8C}" type="presParOf" srcId="{A045C886-D95A-4082-AB2D-36FB3ED45CE6}" destId="{5B95825C-4166-43A4-82A4-965C7333171B}" srcOrd="1" destOrd="0" presId="urn:microsoft.com/office/officeart/2008/layout/AlternatingHexagons"/>
    <dgm:cxn modelId="{10D30C9F-8A6E-4346-87EB-0D9FCCB4C30E}" type="presParOf" srcId="{A045C886-D95A-4082-AB2D-36FB3ED45CE6}" destId="{0A2E3430-7C32-4826-BDD6-B3FC984F2114}" srcOrd="2" destOrd="0" presId="urn:microsoft.com/office/officeart/2008/layout/AlternatingHexagons"/>
    <dgm:cxn modelId="{096A42F1-60AA-48BA-BC0F-C5B7374CB68D}" type="presParOf" srcId="{A045C886-D95A-4082-AB2D-36FB3ED45CE6}" destId="{8EA6A9BC-23B8-4E58-8BF2-1003D95C6F09}" srcOrd="3" destOrd="0" presId="urn:microsoft.com/office/officeart/2008/layout/AlternatingHexagons"/>
    <dgm:cxn modelId="{A1E2D675-A83E-44F2-A7A3-3AB1D5A42E71}" type="presParOf" srcId="{A045C886-D95A-4082-AB2D-36FB3ED45CE6}" destId="{7CD76EE2-D07A-4E4B-923F-DEC6D4D9448C}" srcOrd="4" destOrd="0" presId="urn:microsoft.com/office/officeart/2008/layout/AlternatingHexagons"/>
    <dgm:cxn modelId="{51B33181-518E-4FAB-AFAB-5A80E132CD28}" type="presParOf" srcId="{08C2E454-AF4D-4F6B-A9D5-62A03A512F71}" destId="{B4BDE2EE-C381-4AFC-B5F3-A8C712EF2EE3}" srcOrd="5" destOrd="0" presId="urn:microsoft.com/office/officeart/2008/layout/AlternatingHexagons"/>
    <dgm:cxn modelId="{A89FE4EF-04B6-4E6C-84F3-E562711D5B0A}" type="presParOf" srcId="{08C2E454-AF4D-4F6B-A9D5-62A03A512F71}" destId="{E9A35806-5CEE-4920-9970-9E1F6F931B72}" srcOrd="6" destOrd="0" presId="urn:microsoft.com/office/officeart/2008/layout/AlternatingHexagons"/>
    <dgm:cxn modelId="{3E418CC2-CAD6-4B81-900E-7D0F085E8260}" type="presParOf" srcId="{E9A35806-5CEE-4920-9970-9E1F6F931B72}" destId="{B3705B44-D786-4800-8887-2CEBEF4ECB96}" srcOrd="0" destOrd="0" presId="urn:microsoft.com/office/officeart/2008/layout/AlternatingHexagons"/>
    <dgm:cxn modelId="{4DC17A99-D001-4F2F-ACAC-53F3F85B36E5}" type="presParOf" srcId="{E9A35806-5CEE-4920-9970-9E1F6F931B72}" destId="{909C4231-D8AF-44EF-8D5B-DD317675C24F}" srcOrd="1" destOrd="0" presId="urn:microsoft.com/office/officeart/2008/layout/AlternatingHexagons"/>
    <dgm:cxn modelId="{B3C0FB8A-ACC8-4667-BC02-26E6CE03BB22}" type="presParOf" srcId="{E9A35806-5CEE-4920-9970-9E1F6F931B72}" destId="{65822B15-F6CC-4F44-913E-899A78879C78}" srcOrd="2" destOrd="0" presId="urn:microsoft.com/office/officeart/2008/layout/AlternatingHexagons"/>
    <dgm:cxn modelId="{B2FEF51D-5A72-40F8-9421-0EE69550E6BC}" type="presParOf" srcId="{E9A35806-5CEE-4920-9970-9E1F6F931B72}" destId="{386801EA-1B9E-4FD2-9E57-E77797B6B5BD}" srcOrd="3" destOrd="0" presId="urn:microsoft.com/office/officeart/2008/layout/AlternatingHexagons"/>
    <dgm:cxn modelId="{428FE5DD-3C25-4FA7-BF92-2B478EA80212}" type="presParOf" srcId="{E9A35806-5CEE-4920-9970-9E1F6F931B72}" destId="{7B38CB6B-0DDE-4009-99ED-0A3B8DDF5432}" srcOrd="4" destOrd="0" presId="urn:microsoft.com/office/officeart/2008/layout/AlternatingHexagons"/>
  </dgm:cxnLst>
  <dgm:bg>
    <a:gradFill>
      <a:gsLst>
        <a:gs pos="0">
          <a:schemeClr val="accent3">
            <a:lumMod val="0"/>
            <a:lumOff val="100000"/>
          </a:schemeClr>
        </a:gs>
        <a:gs pos="35000">
          <a:schemeClr val="accent3">
            <a:lumMod val="0"/>
            <a:lumOff val="100000"/>
          </a:schemeClr>
        </a:gs>
        <a:gs pos="100000">
          <a:schemeClr val="accent3">
            <a:lumMod val="100000"/>
          </a:schemeClr>
        </a:gs>
      </a:gsLst>
      <a:path path="circle">
        <a:fillToRect l="50000" t="-80000" r="50000" b="180000"/>
      </a:path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2D7172-EC5D-4D77-9DCE-EE84E0B3B97F}" type="doc">
      <dgm:prSet loTypeId="urn:microsoft.com/office/officeart/2005/8/layout/vList3#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9486193-9F12-42F1-A0C0-30F20D323678}">
      <dgm:prSet phldrT="[Текст]"/>
      <dgm:spPr>
        <a:xfrm rot="10800000">
          <a:off x="2598681" y="107380"/>
          <a:ext cx="5603220" cy="974319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uk-UA" b="1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технології кооперативного навчання</a:t>
          </a:r>
          <a:endParaRPr lang="uk-UA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C965D10-967C-4778-A8A0-6F526A43A824}" type="parTrans" cxnId="{A5435CA2-BB76-4EDB-B6BE-974F410C484D}">
      <dgm:prSet/>
      <dgm:spPr/>
      <dgm:t>
        <a:bodyPr/>
        <a:lstStyle/>
        <a:p>
          <a:endParaRPr lang="ru-RU"/>
        </a:p>
      </dgm:t>
    </dgm:pt>
    <dgm:pt modelId="{824AF5E4-1612-424A-ABD1-5B91240B179D}" type="sibTrans" cxnId="{A5435CA2-BB76-4EDB-B6BE-974F410C484D}">
      <dgm:prSet/>
      <dgm:spPr/>
      <dgm:t>
        <a:bodyPr/>
        <a:lstStyle/>
        <a:p>
          <a:endParaRPr lang="ru-RU"/>
        </a:p>
      </dgm:t>
    </dgm:pt>
    <dgm:pt modelId="{FA0E75B0-F174-4CFB-BFB0-76C385F67247}">
      <dgm:prSet phldrT="[Текст]"/>
      <dgm:spPr>
        <a:xfrm rot="10800000">
          <a:off x="2611866" y="1278789"/>
          <a:ext cx="5454264" cy="938258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uk-UA" b="1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технології колективно-групового навчання</a:t>
          </a:r>
          <a:endParaRPr lang="uk-UA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F3CCFA17-CD87-48CE-A6E5-FCA4DC31090F}" type="parTrans" cxnId="{5F90E3C5-121A-4206-ABFC-E714B30CF3B4}">
      <dgm:prSet/>
      <dgm:spPr/>
      <dgm:t>
        <a:bodyPr/>
        <a:lstStyle/>
        <a:p>
          <a:endParaRPr lang="ru-RU"/>
        </a:p>
      </dgm:t>
    </dgm:pt>
    <dgm:pt modelId="{60635F08-BFE9-4A24-8DFF-F221B518D3DA}" type="sibTrans" cxnId="{5F90E3C5-121A-4206-ABFC-E714B30CF3B4}">
      <dgm:prSet/>
      <dgm:spPr/>
      <dgm:t>
        <a:bodyPr/>
        <a:lstStyle/>
        <a:p>
          <a:endParaRPr lang="ru-RU"/>
        </a:p>
      </dgm:t>
    </dgm:pt>
    <dgm:pt modelId="{44BB67D4-2932-403C-9CAE-7E4333B4951E}">
      <dgm:prSet phldrT="[Текст]"/>
      <dgm:spPr>
        <a:xfrm rot="10800000">
          <a:off x="2478342" y="2290045"/>
          <a:ext cx="5619747" cy="839433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uk-UA" b="1" noProof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технології ситуативного моделювання</a:t>
          </a:r>
          <a:endParaRPr lang="uk-UA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0F2CCA20-0B54-4DB5-945D-9BF81E8801DC}" type="parTrans" cxnId="{E2BFFCCA-F5C8-440F-89C2-F1FCA05A2CF8}">
      <dgm:prSet/>
      <dgm:spPr/>
      <dgm:t>
        <a:bodyPr/>
        <a:lstStyle/>
        <a:p>
          <a:endParaRPr lang="ru-RU"/>
        </a:p>
      </dgm:t>
    </dgm:pt>
    <dgm:pt modelId="{3F2162C3-C857-485D-8801-7194901E794B}" type="sibTrans" cxnId="{E2BFFCCA-F5C8-440F-89C2-F1FCA05A2CF8}">
      <dgm:prSet/>
      <dgm:spPr/>
      <dgm:t>
        <a:bodyPr/>
        <a:lstStyle/>
        <a:p>
          <a:endParaRPr lang="ru-RU"/>
        </a:p>
      </dgm:t>
    </dgm:pt>
    <dgm:pt modelId="{3EAA3739-14CE-458B-8772-CBA8D630A644}">
      <dgm:prSet phldrT="[Текст]" custT="1"/>
      <dgm:spPr>
        <a:xfrm rot="10800000">
          <a:off x="2600971" y="3376573"/>
          <a:ext cx="5600930" cy="914429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uk-UA" sz="2400" b="1" noProof="0" dirty="0" err="1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комп</a:t>
          </a:r>
          <a:r>
            <a:rPr lang="en-US" sz="2400" b="1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’</a:t>
          </a:r>
          <a:r>
            <a:rPr lang="uk-UA" sz="2400" b="1" noProof="0" dirty="0" err="1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ютерні</a:t>
          </a:r>
          <a:r>
            <a:rPr lang="uk-UA" sz="2400" b="1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технології</a:t>
          </a:r>
          <a:endParaRPr lang="uk-UA" sz="2400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F7411767-AFE7-480F-BBD8-9204258BC675}" type="parTrans" cxnId="{F0C3DEA1-6FE1-417D-8E98-78A2CDF3EA2F}">
      <dgm:prSet/>
      <dgm:spPr/>
      <dgm:t>
        <a:bodyPr/>
        <a:lstStyle/>
        <a:p>
          <a:endParaRPr lang="ru-RU"/>
        </a:p>
      </dgm:t>
    </dgm:pt>
    <dgm:pt modelId="{3506E753-94A9-4066-A4D7-56617311C51A}" type="sibTrans" cxnId="{F0C3DEA1-6FE1-417D-8E98-78A2CDF3EA2F}">
      <dgm:prSet/>
      <dgm:spPr/>
      <dgm:t>
        <a:bodyPr/>
        <a:lstStyle/>
        <a:p>
          <a:endParaRPr lang="ru-RU"/>
        </a:p>
      </dgm:t>
    </dgm:pt>
    <dgm:pt modelId="{F2313AD3-8A2C-4824-ACE6-90B223C0333E}" type="pres">
      <dgm:prSet presAssocID="{FE2D7172-EC5D-4D77-9DCE-EE84E0B3B97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503E5F-25F3-4019-8BF0-20003CFF0FE7}" type="pres">
      <dgm:prSet presAssocID="{B9486193-9F12-42F1-A0C0-30F20D323678}" presName="composite" presStyleCnt="0"/>
      <dgm:spPr/>
      <dgm:t>
        <a:bodyPr/>
        <a:lstStyle/>
        <a:p>
          <a:endParaRPr lang="ru-RU"/>
        </a:p>
      </dgm:t>
    </dgm:pt>
    <dgm:pt modelId="{18D98B13-4DB5-4BB9-AE36-B0E345402F71}" type="pres">
      <dgm:prSet presAssocID="{B9486193-9F12-42F1-A0C0-30F20D323678}" presName="imgShp" presStyleLbl="fgImgPlace1" presStyleIdx="0" presStyleCnt="4" custScaleX="430700" custScaleY="280193" custLinFactY="400000" custLinFactNeighborX="-79146" custLinFactNeighborY="493721"/>
      <dgm:spPr>
        <a:xfrm>
          <a:off x="578689" y="71490"/>
          <a:ext cx="1789280" cy="96599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800CF57-381A-4D56-8625-826A4D9131D7}" type="pres">
      <dgm:prSet presAssocID="{B9486193-9F12-42F1-A0C0-30F20D323678}" presName="txShp" presStyleLbl="node1" presStyleIdx="0" presStyleCnt="4" custScaleX="102731" custScaleY="190861" custLinFactNeighborX="16909" custLinFactNeighborY="20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895D1-158D-4381-B747-8DB4296FA511}" type="pres">
      <dgm:prSet presAssocID="{824AF5E4-1612-424A-ABD1-5B91240B179D}" presName="spacing" presStyleCnt="0"/>
      <dgm:spPr/>
      <dgm:t>
        <a:bodyPr/>
        <a:lstStyle/>
        <a:p>
          <a:endParaRPr lang="ru-RU"/>
        </a:p>
      </dgm:t>
    </dgm:pt>
    <dgm:pt modelId="{5BF2A05D-600D-4D1C-B733-62A68AC1910A}" type="pres">
      <dgm:prSet presAssocID="{FA0E75B0-F174-4CFB-BFB0-76C385F67247}" presName="composite" presStyleCnt="0"/>
      <dgm:spPr/>
      <dgm:t>
        <a:bodyPr/>
        <a:lstStyle/>
        <a:p>
          <a:endParaRPr lang="ru-RU"/>
        </a:p>
      </dgm:t>
    </dgm:pt>
    <dgm:pt modelId="{321BA4D3-6231-462F-B993-A299C7F56B66}" type="pres">
      <dgm:prSet presAssocID="{FA0E75B0-F174-4CFB-BFB0-76C385F67247}" presName="imgShp" presStyleLbl="fgImgPlace1" presStyleIdx="1" presStyleCnt="4" custScaleX="395683" custScaleY="287492" custLinFactNeighborX="-77404" custLinFactNeighborY="17731"/>
      <dgm:spPr>
        <a:xfrm>
          <a:off x="615172" y="1128244"/>
          <a:ext cx="1806825" cy="96322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7CB9657-5CBA-46B0-B294-BDFB998594CE}" type="pres">
      <dgm:prSet presAssocID="{FA0E75B0-F174-4CFB-BFB0-76C385F67247}" presName="txShp" presStyleLbl="node1" presStyleIdx="1" presStyleCnt="4" custScaleX="105571" custScaleY="183797" custLinFactNeighborX="14417" custLinFactNeighborY="27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70805-78BB-42D7-9755-7666C8B7E989}" type="pres">
      <dgm:prSet presAssocID="{60635F08-BFE9-4A24-8DFF-F221B518D3DA}" presName="spacing" presStyleCnt="0"/>
      <dgm:spPr/>
      <dgm:t>
        <a:bodyPr/>
        <a:lstStyle/>
        <a:p>
          <a:endParaRPr lang="ru-RU"/>
        </a:p>
      </dgm:t>
    </dgm:pt>
    <dgm:pt modelId="{EB6AF95B-4795-43BB-B6E5-2C1A097287B2}" type="pres">
      <dgm:prSet presAssocID="{44BB67D4-2932-403C-9CAE-7E4333B4951E}" presName="composite" presStyleCnt="0"/>
      <dgm:spPr/>
      <dgm:t>
        <a:bodyPr/>
        <a:lstStyle/>
        <a:p>
          <a:endParaRPr lang="ru-RU"/>
        </a:p>
      </dgm:t>
    </dgm:pt>
    <dgm:pt modelId="{A79BED1E-23CA-45EF-838D-26290E637D50}" type="pres">
      <dgm:prSet presAssocID="{44BB67D4-2932-403C-9CAE-7E4333B4951E}" presName="imgShp" presStyleLbl="fgImgPlace1" presStyleIdx="2" presStyleCnt="4" custScaleX="394729" custScaleY="252065" custLinFactNeighborX="-60430" custLinFactNeighborY="12746"/>
      <dgm:spPr>
        <a:xfrm>
          <a:off x="679557" y="2106783"/>
          <a:ext cx="1646129" cy="109598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04C6EE8-50EF-4E86-8791-D36275E26967}" type="pres">
      <dgm:prSet presAssocID="{44BB67D4-2932-403C-9CAE-7E4333B4951E}" presName="txShp" presStyleLbl="node1" presStyleIdx="2" presStyleCnt="4" custScaleX="105461" custScaleY="164438" custLinFactNeighborX="14981" custLinFactNeighborY="-16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D4195C-5E4B-4887-9C0C-2192BF703842}" type="pres">
      <dgm:prSet presAssocID="{3F2162C3-C857-485D-8801-7194901E794B}" presName="spacing" presStyleCnt="0"/>
      <dgm:spPr/>
      <dgm:t>
        <a:bodyPr/>
        <a:lstStyle/>
        <a:p>
          <a:endParaRPr lang="ru-RU"/>
        </a:p>
      </dgm:t>
    </dgm:pt>
    <dgm:pt modelId="{20013510-9358-47F3-8884-A545757EE0B3}" type="pres">
      <dgm:prSet presAssocID="{3EAA3739-14CE-458B-8772-CBA8D630A644}" presName="composite" presStyleCnt="0"/>
      <dgm:spPr/>
      <dgm:t>
        <a:bodyPr/>
        <a:lstStyle/>
        <a:p>
          <a:endParaRPr lang="ru-RU"/>
        </a:p>
      </dgm:t>
    </dgm:pt>
    <dgm:pt modelId="{2820EF9A-C338-4926-9E9D-5481C63F8752}" type="pres">
      <dgm:prSet presAssocID="{3EAA3739-14CE-458B-8772-CBA8D630A644}" presName="imgShp" presStyleLbl="fgImgPlace1" presStyleIdx="3" presStyleCnt="4" custScaleX="398368" custScaleY="279857" custLinFactY="-400000" custLinFactNeighborX="-63527" custLinFactNeighborY="-493886"/>
      <dgm:spPr>
        <a:xfrm>
          <a:off x="692108" y="3301300"/>
          <a:ext cx="1751065" cy="103461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EC7A389-54D5-495F-85AB-8B97DC8830DC}" type="pres">
      <dgm:prSet presAssocID="{3EAA3739-14CE-458B-8772-CBA8D630A644}" presName="txShp" presStyleLbl="node1" presStyleIdx="3" presStyleCnt="4" custScaleX="102689" custScaleY="179129" custLinFactNeighborX="16678" custLinFactNeighborY="-34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35CA2-BB76-4EDB-B6BE-974F410C484D}" srcId="{FE2D7172-EC5D-4D77-9DCE-EE84E0B3B97F}" destId="{B9486193-9F12-42F1-A0C0-30F20D323678}" srcOrd="0" destOrd="0" parTransId="{AC965D10-967C-4778-A8A0-6F526A43A824}" sibTransId="{824AF5E4-1612-424A-ABD1-5B91240B179D}"/>
    <dgm:cxn modelId="{69B6EC49-699E-454E-8ADD-EE453040BB10}" type="presOf" srcId="{44BB67D4-2932-403C-9CAE-7E4333B4951E}" destId="{A04C6EE8-50EF-4E86-8791-D36275E26967}" srcOrd="0" destOrd="0" presId="urn:microsoft.com/office/officeart/2005/8/layout/vList3#1"/>
    <dgm:cxn modelId="{57BC3412-974C-43DD-9B6E-1A92827CFA8B}" type="presOf" srcId="{FE2D7172-EC5D-4D77-9DCE-EE84E0B3B97F}" destId="{F2313AD3-8A2C-4824-ACE6-90B223C0333E}" srcOrd="0" destOrd="0" presId="urn:microsoft.com/office/officeart/2005/8/layout/vList3#1"/>
    <dgm:cxn modelId="{1D832CD4-4F1F-43B4-BD43-78322B7196DF}" type="presOf" srcId="{B9486193-9F12-42F1-A0C0-30F20D323678}" destId="{9800CF57-381A-4D56-8625-826A4D9131D7}" srcOrd="0" destOrd="0" presId="urn:microsoft.com/office/officeart/2005/8/layout/vList3#1"/>
    <dgm:cxn modelId="{E2BFFCCA-F5C8-440F-89C2-F1FCA05A2CF8}" srcId="{FE2D7172-EC5D-4D77-9DCE-EE84E0B3B97F}" destId="{44BB67D4-2932-403C-9CAE-7E4333B4951E}" srcOrd="2" destOrd="0" parTransId="{0F2CCA20-0B54-4DB5-945D-9BF81E8801DC}" sibTransId="{3F2162C3-C857-485D-8801-7194901E794B}"/>
    <dgm:cxn modelId="{5F90E3C5-121A-4206-ABFC-E714B30CF3B4}" srcId="{FE2D7172-EC5D-4D77-9DCE-EE84E0B3B97F}" destId="{FA0E75B0-F174-4CFB-BFB0-76C385F67247}" srcOrd="1" destOrd="0" parTransId="{F3CCFA17-CD87-48CE-A6E5-FCA4DC31090F}" sibTransId="{60635F08-BFE9-4A24-8DFF-F221B518D3DA}"/>
    <dgm:cxn modelId="{F0C3DEA1-6FE1-417D-8E98-78A2CDF3EA2F}" srcId="{FE2D7172-EC5D-4D77-9DCE-EE84E0B3B97F}" destId="{3EAA3739-14CE-458B-8772-CBA8D630A644}" srcOrd="3" destOrd="0" parTransId="{F7411767-AFE7-480F-BBD8-9204258BC675}" sibTransId="{3506E753-94A9-4066-A4D7-56617311C51A}"/>
    <dgm:cxn modelId="{1FFBD995-F441-4080-9716-83BA96964401}" type="presOf" srcId="{3EAA3739-14CE-458B-8772-CBA8D630A644}" destId="{3EC7A389-54D5-495F-85AB-8B97DC8830DC}" srcOrd="0" destOrd="0" presId="urn:microsoft.com/office/officeart/2005/8/layout/vList3#1"/>
    <dgm:cxn modelId="{891AEBD5-6A59-4DE4-A087-41B1624115A8}" type="presOf" srcId="{FA0E75B0-F174-4CFB-BFB0-76C385F67247}" destId="{C7CB9657-5CBA-46B0-B294-BDFB998594CE}" srcOrd="0" destOrd="0" presId="urn:microsoft.com/office/officeart/2005/8/layout/vList3#1"/>
    <dgm:cxn modelId="{269F7B26-BF9C-43C3-ABF4-8CAD73CD09D5}" type="presParOf" srcId="{F2313AD3-8A2C-4824-ACE6-90B223C0333E}" destId="{7B503E5F-25F3-4019-8BF0-20003CFF0FE7}" srcOrd="0" destOrd="0" presId="urn:microsoft.com/office/officeart/2005/8/layout/vList3#1"/>
    <dgm:cxn modelId="{CF4F0419-373B-4410-9289-597DE2DF8C3F}" type="presParOf" srcId="{7B503E5F-25F3-4019-8BF0-20003CFF0FE7}" destId="{18D98B13-4DB5-4BB9-AE36-B0E345402F71}" srcOrd="0" destOrd="0" presId="urn:microsoft.com/office/officeart/2005/8/layout/vList3#1"/>
    <dgm:cxn modelId="{086795C4-C2BE-4EF8-901A-5164E2C64C25}" type="presParOf" srcId="{7B503E5F-25F3-4019-8BF0-20003CFF0FE7}" destId="{9800CF57-381A-4D56-8625-826A4D9131D7}" srcOrd="1" destOrd="0" presId="urn:microsoft.com/office/officeart/2005/8/layout/vList3#1"/>
    <dgm:cxn modelId="{15BEA9B0-73BB-4D93-A663-222CED98E0AF}" type="presParOf" srcId="{F2313AD3-8A2C-4824-ACE6-90B223C0333E}" destId="{834895D1-158D-4381-B747-8DB4296FA511}" srcOrd="1" destOrd="0" presId="urn:microsoft.com/office/officeart/2005/8/layout/vList3#1"/>
    <dgm:cxn modelId="{2BACA1DB-A86D-4413-AE36-31110BB42AE2}" type="presParOf" srcId="{F2313AD3-8A2C-4824-ACE6-90B223C0333E}" destId="{5BF2A05D-600D-4D1C-B733-62A68AC1910A}" srcOrd="2" destOrd="0" presId="urn:microsoft.com/office/officeart/2005/8/layout/vList3#1"/>
    <dgm:cxn modelId="{6BC626EA-B33E-42AE-B2F1-C88EEF1F0196}" type="presParOf" srcId="{5BF2A05D-600D-4D1C-B733-62A68AC1910A}" destId="{321BA4D3-6231-462F-B993-A299C7F56B66}" srcOrd="0" destOrd="0" presId="urn:microsoft.com/office/officeart/2005/8/layout/vList3#1"/>
    <dgm:cxn modelId="{FEBD7605-AFDA-4E75-9900-1FAACF649DA9}" type="presParOf" srcId="{5BF2A05D-600D-4D1C-B733-62A68AC1910A}" destId="{C7CB9657-5CBA-46B0-B294-BDFB998594CE}" srcOrd="1" destOrd="0" presId="urn:microsoft.com/office/officeart/2005/8/layout/vList3#1"/>
    <dgm:cxn modelId="{D50D2CAE-6DC4-478F-B991-EFD05F6F827E}" type="presParOf" srcId="{F2313AD3-8A2C-4824-ACE6-90B223C0333E}" destId="{90870805-78BB-42D7-9755-7666C8B7E989}" srcOrd="3" destOrd="0" presId="urn:microsoft.com/office/officeart/2005/8/layout/vList3#1"/>
    <dgm:cxn modelId="{FAF418DF-74F5-4013-B6FC-0B84E28D5952}" type="presParOf" srcId="{F2313AD3-8A2C-4824-ACE6-90B223C0333E}" destId="{EB6AF95B-4795-43BB-B6E5-2C1A097287B2}" srcOrd="4" destOrd="0" presId="urn:microsoft.com/office/officeart/2005/8/layout/vList3#1"/>
    <dgm:cxn modelId="{BAAEDEFC-6417-470D-9794-351B0BF89256}" type="presParOf" srcId="{EB6AF95B-4795-43BB-B6E5-2C1A097287B2}" destId="{A79BED1E-23CA-45EF-838D-26290E637D50}" srcOrd="0" destOrd="0" presId="urn:microsoft.com/office/officeart/2005/8/layout/vList3#1"/>
    <dgm:cxn modelId="{07BEA14A-2276-40DC-8499-846C96F5746D}" type="presParOf" srcId="{EB6AF95B-4795-43BB-B6E5-2C1A097287B2}" destId="{A04C6EE8-50EF-4E86-8791-D36275E26967}" srcOrd="1" destOrd="0" presId="urn:microsoft.com/office/officeart/2005/8/layout/vList3#1"/>
    <dgm:cxn modelId="{DB3CFF23-8EF3-41F8-B104-ECE4A68C05A8}" type="presParOf" srcId="{F2313AD3-8A2C-4824-ACE6-90B223C0333E}" destId="{55D4195C-5E4B-4887-9C0C-2192BF703842}" srcOrd="5" destOrd="0" presId="urn:microsoft.com/office/officeart/2005/8/layout/vList3#1"/>
    <dgm:cxn modelId="{8F5DC15F-F191-41E2-8C8A-4A8721991241}" type="presParOf" srcId="{F2313AD3-8A2C-4824-ACE6-90B223C0333E}" destId="{20013510-9358-47F3-8884-A545757EE0B3}" srcOrd="6" destOrd="0" presId="urn:microsoft.com/office/officeart/2005/8/layout/vList3#1"/>
    <dgm:cxn modelId="{7BEA8D9E-7E69-49D0-A3C7-E60A02BA9818}" type="presParOf" srcId="{20013510-9358-47F3-8884-A545757EE0B3}" destId="{2820EF9A-C338-4926-9E9D-5481C63F8752}" srcOrd="0" destOrd="0" presId="urn:microsoft.com/office/officeart/2005/8/layout/vList3#1"/>
    <dgm:cxn modelId="{45669A7C-2A63-49A0-902F-35940DE38854}" type="presParOf" srcId="{20013510-9358-47F3-8884-A545757EE0B3}" destId="{3EC7A389-54D5-495F-85AB-8B97DC8830DC}" srcOrd="1" destOrd="0" presId="urn:microsoft.com/office/officeart/2005/8/layout/vList3#1"/>
  </dgm:cxnLst>
  <dgm:bg>
    <a:blipFill>
      <a:blip xmlns:r="http://schemas.openxmlformats.org/officeDocument/2006/relationships" r:embed="rId5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516D5-DE71-4F06-9DAA-E6874DDDA74B}">
      <dsp:nvSpPr>
        <dsp:cNvPr id="0" name=""/>
        <dsp:cNvSpPr/>
      </dsp:nvSpPr>
      <dsp:spPr>
        <a:xfrm rot="5400000">
          <a:off x="4504262" y="-1026712"/>
          <a:ext cx="1395079" cy="344850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Доступність</a:t>
          </a:r>
          <a:endParaRPr lang="ru-RU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4052301" y="232512"/>
        <a:ext cx="2299002" cy="930053"/>
      </dsp:txXfrm>
    </dsp:sp>
    <dsp:sp modelId="{A201FF7E-6E53-4183-A969-C87E57B25909}">
      <dsp:nvSpPr>
        <dsp:cNvPr id="0" name=""/>
        <dsp:cNvSpPr/>
      </dsp:nvSpPr>
      <dsp:spPr>
        <a:xfrm>
          <a:off x="4457070" y="281979"/>
          <a:ext cx="1556908" cy="837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B900E-C64B-4C85-9949-673FBE3DCFC5}">
      <dsp:nvSpPr>
        <dsp:cNvPr id="0" name=""/>
        <dsp:cNvSpPr/>
      </dsp:nvSpPr>
      <dsp:spPr>
        <a:xfrm rot="5400000">
          <a:off x="989902" y="-871789"/>
          <a:ext cx="1395079" cy="31710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Науковість</a:t>
          </a:r>
          <a:endParaRPr lang="ru-RU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630430" y="248702"/>
        <a:ext cx="2114023" cy="930053"/>
      </dsp:txXfrm>
    </dsp:sp>
    <dsp:sp modelId="{4CE7B43D-4C2A-4BC1-A9D1-BA47CF1CB846}">
      <dsp:nvSpPr>
        <dsp:cNvPr id="0" name=""/>
        <dsp:cNvSpPr/>
      </dsp:nvSpPr>
      <dsp:spPr>
        <a:xfrm rot="5400000">
          <a:off x="2325552" y="973847"/>
          <a:ext cx="2039829" cy="286483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Навчання</a:t>
          </a:r>
          <a:endParaRPr lang="ru-RU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2390521" y="1726324"/>
        <a:ext cx="1909892" cy="1359886"/>
      </dsp:txXfrm>
    </dsp:sp>
    <dsp:sp modelId="{A6C25FFE-A083-4570-8A8D-30964544520B}">
      <dsp:nvSpPr>
        <dsp:cNvPr id="0" name=""/>
        <dsp:cNvSpPr/>
      </dsp:nvSpPr>
      <dsp:spPr>
        <a:xfrm>
          <a:off x="954369" y="1788497"/>
          <a:ext cx="1506685" cy="837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DB64F-FBC2-4E5A-A626-A1F5D42AFE69}">
      <dsp:nvSpPr>
        <dsp:cNvPr id="0" name=""/>
        <dsp:cNvSpPr/>
      </dsp:nvSpPr>
      <dsp:spPr>
        <a:xfrm rot="5400000">
          <a:off x="4960008" y="1035497"/>
          <a:ext cx="1395079" cy="25469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Наочність</a:t>
          </a:r>
          <a:endParaRPr lang="ru-RU" sz="20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4808564" y="1843946"/>
        <a:ext cx="1697968" cy="930053"/>
      </dsp:txXfrm>
    </dsp:sp>
    <dsp:sp modelId="{BF70D8A5-6BE1-40E0-8707-57E908A4D2D1}">
      <dsp:nvSpPr>
        <dsp:cNvPr id="0" name=""/>
        <dsp:cNvSpPr/>
      </dsp:nvSpPr>
      <dsp:spPr>
        <a:xfrm rot="5400000">
          <a:off x="4671586" y="2049995"/>
          <a:ext cx="1395079" cy="312379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Наступність</a:t>
          </a:r>
          <a:endParaRPr lang="ru-RU" sz="20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4327860" y="3146867"/>
        <a:ext cx="2082531" cy="930053"/>
      </dsp:txXfrm>
    </dsp:sp>
    <dsp:sp modelId="{5B95825C-4166-43A4-82A4-965C7333171B}">
      <dsp:nvSpPr>
        <dsp:cNvPr id="0" name=""/>
        <dsp:cNvSpPr/>
      </dsp:nvSpPr>
      <dsp:spPr>
        <a:xfrm>
          <a:off x="4493199" y="3295015"/>
          <a:ext cx="1556908" cy="837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76EE2-D07A-4E4B-923F-DEC6D4D9448C}">
      <dsp:nvSpPr>
        <dsp:cNvPr id="0" name=""/>
        <dsp:cNvSpPr/>
      </dsp:nvSpPr>
      <dsp:spPr>
        <a:xfrm rot="5400000">
          <a:off x="960236" y="1987209"/>
          <a:ext cx="1395079" cy="331555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Індивідуальний підхід</a:t>
          </a:r>
          <a:endParaRPr lang="ru-RU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552592" y="3179958"/>
        <a:ext cx="2210368" cy="930053"/>
      </dsp:txXfrm>
    </dsp:sp>
    <dsp:sp modelId="{B3705B44-D786-4800-8887-2CEBEF4ECB96}">
      <dsp:nvSpPr>
        <dsp:cNvPr id="0" name=""/>
        <dsp:cNvSpPr/>
      </dsp:nvSpPr>
      <dsp:spPr>
        <a:xfrm rot="5400000">
          <a:off x="489174" y="1110220"/>
          <a:ext cx="1395079" cy="237342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Arial" panose="020B0604020202020204" pitchFamily="34" charset="0"/>
            </a:rPr>
            <a:t>Систематичність</a:t>
          </a:r>
          <a:endParaRPr lang="ru-RU" sz="1800" b="1" kern="1200" dirty="0">
            <a:solidFill>
              <a:sysClr val="window" lastClr="FFFFFF"/>
            </a:solidFill>
            <a:latin typeface="Calibri"/>
            <a:ea typeface="+mn-ea"/>
            <a:cs typeface="Arial" panose="020B0604020202020204" pitchFamily="34" charset="0"/>
          </a:endParaRPr>
        </a:p>
      </dsp:txBody>
      <dsp:txXfrm rot="-5400000">
        <a:off x="395571" y="1831907"/>
        <a:ext cx="1582285" cy="930053"/>
      </dsp:txXfrm>
    </dsp:sp>
    <dsp:sp modelId="{909C4231-D8AF-44EF-8D5B-DD317675C24F}">
      <dsp:nvSpPr>
        <dsp:cNvPr id="0" name=""/>
        <dsp:cNvSpPr/>
      </dsp:nvSpPr>
      <dsp:spPr>
        <a:xfrm>
          <a:off x="744221" y="4479159"/>
          <a:ext cx="1506685" cy="837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8CB6B-0DDE-4009-99ED-0A3B8DDF5432}">
      <dsp:nvSpPr>
        <dsp:cNvPr id="0" name=""/>
        <dsp:cNvSpPr/>
      </dsp:nvSpPr>
      <dsp:spPr>
        <a:xfrm rot="5400000">
          <a:off x="2780012" y="2932649"/>
          <a:ext cx="1395079" cy="393599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rgbClr val="1F497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F497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F497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Різномаїття форм</a:t>
          </a:r>
          <a:endParaRPr lang="ru-RU" sz="20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2165554" y="4435619"/>
        <a:ext cx="2623995" cy="930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0CF57-381A-4D56-8625-826A4D9131D7}">
      <dsp:nvSpPr>
        <dsp:cNvPr id="0" name=""/>
        <dsp:cNvSpPr/>
      </dsp:nvSpPr>
      <dsp:spPr>
        <a:xfrm rot="10800000">
          <a:off x="2336344" y="300636"/>
          <a:ext cx="5037576" cy="877112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1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технології кооперативного навчання</a:t>
          </a:r>
          <a:endParaRPr lang="uk-UA" sz="2200" kern="1200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2555622" y="300636"/>
        <a:ext cx="4818298" cy="877112"/>
      </dsp:txXfrm>
    </dsp:sp>
    <dsp:sp modelId="{18D98B13-4DB5-4BB9-AE36-B0E345402F71}">
      <dsp:nvSpPr>
        <dsp:cNvPr id="0" name=""/>
        <dsp:cNvSpPr/>
      </dsp:nvSpPr>
      <dsp:spPr>
        <a:xfrm>
          <a:off x="343105" y="4107188"/>
          <a:ext cx="1979307" cy="128764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B9657-5CBA-46B0-B294-BDFB998594CE}">
      <dsp:nvSpPr>
        <dsp:cNvPr id="0" name=""/>
        <dsp:cNvSpPr/>
      </dsp:nvSpPr>
      <dsp:spPr>
        <a:xfrm rot="10800000">
          <a:off x="2191801" y="1787471"/>
          <a:ext cx="5176840" cy="844649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технології колективно-групового навчання</a:t>
          </a:r>
          <a:endParaRPr lang="uk-UA" sz="2100" kern="1200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2402963" y="1787471"/>
        <a:ext cx="4965678" cy="844649"/>
      </dsp:txXfrm>
    </dsp:sp>
    <dsp:sp modelId="{321BA4D3-6231-462F-B993-A299C7F56B66}">
      <dsp:nvSpPr>
        <dsp:cNvPr id="0" name=""/>
        <dsp:cNvSpPr/>
      </dsp:nvSpPr>
      <dsp:spPr>
        <a:xfrm>
          <a:off x="356525" y="1506349"/>
          <a:ext cx="1818384" cy="132118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4C6EE8-50EF-4E86-8791-D36275E26967}">
      <dsp:nvSpPr>
        <dsp:cNvPr id="0" name=""/>
        <dsp:cNvSpPr/>
      </dsp:nvSpPr>
      <dsp:spPr>
        <a:xfrm rot="10800000">
          <a:off x="2202474" y="3010734"/>
          <a:ext cx="5171446" cy="755684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noProof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технології ситуативного моделювання</a:t>
          </a:r>
          <a:endParaRPr lang="uk-UA" sz="2100" kern="1200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2391395" y="3010734"/>
        <a:ext cx="4982525" cy="755684"/>
      </dsp:txXfrm>
    </dsp:sp>
    <dsp:sp modelId="{A79BED1E-23CA-45EF-838D-26290E637D50}">
      <dsp:nvSpPr>
        <dsp:cNvPr id="0" name=""/>
        <dsp:cNvSpPr/>
      </dsp:nvSpPr>
      <dsp:spPr>
        <a:xfrm>
          <a:off x="436974" y="2941807"/>
          <a:ext cx="1814000" cy="115837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7A389-54D5-495F-85AB-8B97DC8830DC}">
      <dsp:nvSpPr>
        <dsp:cNvPr id="0" name=""/>
        <dsp:cNvSpPr/>
      </dsp:nvSpPr>
      <dsp:spPr>
        <a:xfrm rot="10800000">
          <a:off x="2338404" y="4252083"/>
          <a:ext cx="5035516" cy="823197"/>
        </a:xfrm>
        <a:prstGeom prst="homePlat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1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err="1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комп</a:t>
          </a:r>
          <a:r>
            <a:rPr lang="en-US" sz="2400" b="1" kern="1200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’</a:t>
          </a:r>
          <a:r>
            <a:rPr lang="uk-UA" sz="2400" b="1" kern="1200" noProof="0" dirty="0" err="1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ютерні</a:t>
          </a:r>
          <a:r>
            <a:rPr lang="uk-UA" sz="2400" b="1" kern="1200" noProof="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 технології</a:t>
          </a:r>
          <a:endParaRPr lang="uk-UA" sz="2400" kern="1200" noProof="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2544203" y="4252083"/>
        <a:ext cx="4829717" cy="823197"/>
      </dsp:txXfrm>
    </dsp:sp>
    <dsp:sp modelId="{2820EF9A-C338-4926-9E9D-5481C63F8752}">
      <dsp:nvSpPr>
        <dsp:cNvPr id="0" name=""/>
        <dsp:cNvSpPr/>
      </dsp:nvSpPr>
      <dsp:spPr>
        <a:xfrm>
          <a:off x="452544" y="70887"/>
          <a:ext cx="1830723" cy="128609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20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9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56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306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64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7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5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844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7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6B25E32-0672-446E-87CC-D40D8702995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66E421C-CD69-4D8D-AF10-AE203B1E20C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15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8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24075" y="1557337"/>
            <a:ext cx="5991225" cy="1285875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477125" y="2914650"/>
            <a:ext cx="914400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9200" y="2867025"/>
            <a:ext cx="6619875" cy="19240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096" y="-188535"/>
            <a:ext cx="9389096" cy="70465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6750" y="122548"/>
            <a:ext cx="6816055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Презентація</a:t>
            </a:r>
            <a:r>
              <a:rPr lang="ru-RU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педагогічного</a:t>
            </a:r>
            <a:r>
              <a:rPr lang="ru-RU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800" b="1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досвіду</a:t>
            </a:r>
            <a:endParaRPr lang="ru-RU" sz="2800" b="1" dirty="0" smtClean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Arial" panose="020B0604020202020204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вчителя української мови та літератури,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педагога-організатора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Комунального закладу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«Куп</a:t>
            </a:r>
            <a:r>
              <a:rPr lang="en-US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’</a:t>
            </a:r>
            <a:r>
              <a:rPr lang="uk-UA" sz="2800" b="1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янський</a:t>
            </a: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 спеціальний навчально-виховний комплекс»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Харківської обласної ради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</a:rPr>
              <a:t>Герасименко Наталії Олександрівни</a:t>
            </a:r>
            <a:endParaRPr lang="ru-RU" sz="28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28830" t="17400" r="20926"/>
          <a:stretch/>
        </p:blipFill>
        <p:spPr>
          <a:xfrm>
            <a:off x="6903595" y="444603"/>
            <a:ext cx="1843350" cy="2630258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595" y="452488"/>
            <a:ext cx="1672846" cy="2328420"/>
          </a:xfrm>
          <a:prstGeom prst="rect">
            <a:avLst/>
          </a:prstGeom>
        </p:spPr>
      </p:pic>
      <p:pic>
        <p:nvPicPr>
          <p:cNvPr id="1027" name="Picture 3" descr="H:\Мої фото СНВК\DSC_037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9885" y="4609707"/>
            <a:ext cx="3685880" cy="2054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69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844" y="946664"/>
            <a:ext cx="3199896" cy="2337003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179606" y="489464"/>
            <a:ext cx="4132544" cy="91440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української писемності та мови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740" y="1343972"/>
            <a:ext cx="4159160" cy="27653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740" y="4109371"/>
            <a:ext cx="4132544" cy="2659907"/>
          </a:xfrm>
          <a:prstGeom prst="rect">
            <a:avLst/>
          </a:prstGeom>
        </p:spPr>
      </p:pic>
      <p:pic>
        <p:nvPicPr>
          <p:cNvPr id="12290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310326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66"/>
          <a:stretch/>
        </p:blipFill>
        <p:spPr>
          <a:xfrm>
            <a:off x="520746" y="3251403"/>
            <a:ext cx="4171994" cy="354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257" y="2460341"/>
            <a:ext cx="4880527" cy="2856378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11300" y="857783"/>
            <a:ext cx="6864350" cy="91440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ВІДЕОЛЕКТОРІЙ</a:t>
            </a:r>
          </a:p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«День українського добровольця»</a:t>
            </a:r>
          </a:p>
        </p:txBody>
      </p:sp>
      <p:pic>
        <p:nvPicPr>
          <p:cNvPr id="8194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5172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64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564850" y="1456744"/>
            <a:ext cx="7579150" cy="507248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Доповіді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засіданнях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гуманітарного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циклу: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Про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особливості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застосування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інтерактивних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методів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технологій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вивчення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предметів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гуманітарного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циклу. (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Серпень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Про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тематичного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контролю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уроках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літератури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Жовтень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Про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реалізацію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компетентнісного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підходу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літератури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ічень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6116" y="435985"/>
            <a:ext cx="662462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Участь у </a:t>
            </a:r>
            <a:r>
              <a:rPr lang="ru-RU" sz="32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методичній</a:t>
            </a:r>
            <a:r>
              <a:rPr lang="ru-RU" sz="32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роботі</a:t>
            </a:r>
            <a:endParaRPr lang="ru-RU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2714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93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71625" y="352425"/>
            <a:ext cx="6419850" cy="3505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28800" y="4038599"/>
            <a:ext cx="4838700" cy="12287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10" y="1"/>
            <a:ext cx="9211434" cy="6858000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3"/>
          <a:srcRect l="25112"/>
          <a:stretch/>
        </p:blipFill>
        <p:spPr>
          <a:xfrm>
            <a:off x="1487834" y="844346"/>
            <a:ext cx="6419558" cy="5169309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</p:pic>
      <p:pic>
        <p:nvPicPr>
          <p:cNvPr id="10242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22548" y="0"/>
            <a:ext cx="161198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73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1353" y="861848"/>
            <a:ext cx="5834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Я – педагог-організатор</a:t>
            </a:r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746" y="1668544"/>
            <a:ext cx="3786982" cy="30836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72239" y="5382705"/>
            <a:ext cx="7178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Працюю на даній посаді з 2016 року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58383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b="1" dirty="0"/>
              <a:t>Проблема , над якою працюю:</a:t>
            </a:r>
            <a:br>
              <a:rPr lang="uk-UA" sz="3600" b="1" dirty="0"/>
            </a:br>
            <a:r>
              <a:rPr lang="uk-UA" b="1" dirty="0" smtClean="0"/>
              <a:t/>
            </a:r>
            <a:br>
              <a:rPr lang="uk-UA" b="1" dirty="0" smtClean="0"/>
            </a:b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988297" y="2286000"/>
            <a:ext cx="5069854" cy="2238866"/>
          </a:xfrm>
        </p:spPr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9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11236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2425" y="2967335"/>
            <a:ext cx="7748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 smtClean="0"/>
              <a:t>“Створення</a:t>
            </a:r>
            <a:r>
              <a:rPr lang="uk-UA" sz="2400" b="1" dirty="0" smtClean="0"/>
              <a:t> умов для вільного розвитку учня</a:t>
            </a:r>
          </a:p>
          <a:p>
            <a:pPr algn="ctr"/>
            <a:r>
              <a:rPr lang="uk-UA" sz="2400" b="1" dirty="0" smtClean="0"/>
              <a:t> шляхом залучення його до самоврядування</a:t>
            </a:r>
          </a:p>
          <a:p>
            <a:pPr algn="ctr"/>
            <a:r>
              <a:rPr lang="uk-UA" sz="2400" b="1" dirty="0" smtClean="0"/>
              <a:t> та різноманітних видів творчої </a:t>
            </a:r>
            <a:r>
              <a:rPr lang="uk-UA" sz="2400" b="1" dirty="0" err="1" smtClean="0"/>
              <a:t>діяльності”</a:t>
            </a:r>
            <a:endParaRPr lang="ru-RU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41"/>
            <a:ext cx="9144000" cy="68784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8351" y="1913641"/>
            <a:ext cx="7371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/>
              <a:t>	</a:t>
            </a:r>
          </a:p>
          <a:p>
            <a:pPr algn="just"/>
            <a:endParaRPr lang="uk-UA" sz="2000" b="1" dirty="0" smtClean="0"/>
          </a:p>
          <a:p>
            <a:pPr algn="just"/>
            <a:r>
              <a:rPr lang="uk-UA" sz="2000" b="1" dirty="0" smtClean="0"/>
              <a:t>	Провідною ідеєю досвіду вважаю  всебічне виховання учнів через участь в органах учнівського самоврядування, захист інтересів дитини, забезпечення прав на життя, розвиток, захист, на активну участь у житті суспільства, визнання дитини повноцінною і повноправною особистістю суспільства, створення умов для вільного розвитку, шляхом залучення до різноманітних видів творчої діяльності.</a:t>
            </a:r>
            <a:endParaRPr lang="ru-RU" sz="2000" b="1" dirty="0"/>
          </a:p>
        </p:txBody>
      </p:sp>
      <p:pic>
        <p:nvPicPr>
          <p:cNvPr id="6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3491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Провідна ідея досвіду: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МЕТА: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53386" y="2136339"/>
            <a:ext cx="69192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- Створення умов для багатогранного розвитку і соціалізації кожного школяра у вільний від навчання час.</a:t>
            </a:r>
          </a:p>
          <a:p>
            <a:r>
              <a:rPr lang="uk-UA" sz="2400" b="1" dirty="0" smtClean="0"/>
              <a:t>- Сприяння розвитку творчої особистості учнів;</a:t>
            </a:r>
          </a:p>
          <a:p>
            <a:r>
              <a:rPr lang="uk-UA" sz="2400" b="1" dirty="0" smtClean="0"/>
              <a:t>- Формування активної позиції кожної особистості;</a:t>
            </a:r>
          </a:p>
          <a:p>
            <a:r>
              <a:rPr lang="uk-UA" sz="2400" b="1" dirty="0" smtClean="0"/>
              <a:t>- Гармонійний розвиток особистості;</a:t>
            </a:r>
          </a:p>
          <a:p>
            <a:r>
              <a:rPr lang="uk-UA" sz="2400" b="1" dirty="0" smtClean="0"/>
              <a:t>- Забезпечення виконання учнями своїх обов’язків та захист їхніх прав та інтересів</a:t>
            </a:r>
            <a:endParaRPr lang="ru-RU" sz="2400" b="1" dirty="0"/>
          </a:p>
        </p:txBody>
      </p:sp>
      <p:pic>
        <p:nvPicPr>
          <p:cNvPr id="15362" name="Picture 2" descr="C:\Documents and Settings\User\Рабочий стол\орн квіти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742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2286000"/>
            <a:ext cx="6229351" cy="40233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Організація учнівського самоврядування.</a:t>
            </a:r>
          </a:p>
          <a:p>
            <a:pPr>
              <a:defRPr/>
            </a:pPr>
            <a:r>
              <a:rPr lang="uk-U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Традиційні шкільні свята.</a:t>
            </a:r>
          </a:p>
          <a:p>
            <a:pPr>
              <a:defRPr/>
            </a:pPr>
            <a:r>
              <a:rPr lang="uk-U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Організація дозвілля учнів.</a:t>
            </a:r>
          </a:p>
          <a:p>
            <a:pPr>
              <a:defRPr/>
            </a:pPr>
            <a:r>
              <a:rPr lang="uk-U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Участь в конкурсах,фестивалях.</a:t>
            </a:r>
          </a:p>
          <a:p>
            <a:pPr>
              <a:defRPr/>
            </a:pPr>
            <a:r>
              <a:rPr lang="uk-UA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Формування здорового способу життя     школярів.</a:t>
            </a:r>
            <a:endParaRPr lang="ru-RU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uk-UA" b="1" dirty="0" smtClean="0"/>
              <a:t>- Впровадження інновацій в практику власної педагогічної діяльності.</a:t>
            </a:r>
          </a:p>
          <a:p>
            <a:endParaRPr lang="ru-RU" dirty="0"/>
          </a:p>
        </p:txBody>
      </p:sp>
      <p:pic>
        <p:nvPicPr>
          <p:cNvPr id="16386" name="Picture 2" descr="C:\Documents and Settings\User\Рабочий стол\орн квіти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574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740" y="585216"/>
            <a:ext cx="6672410" cy="1499616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Основні напрямки діяльності</a:t>
            </a:r>
            <a:endParaRPr lang="ru-RU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8" name="Picture 4" descr="H:\Мої фото СНВК\Молода Січ\DSC_6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029" y="9144"/>
            <a:ext cx="2011363" cy="1878013"/>
          </a:xfrm>
          <a:prstGeom prst="rect">
            <a:avLst/>
          </a:prstGeom>
          <a:noFill/>
        </p:spPr>
      </p:pic>
      <p:pic>
        <p:nvPicPr>
          <p:cNvPr id="1029" name="Picture 5" descr="H:\Мої фото СНВК\Молода Січ\DSC_647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029" y="1977473"/>
            <a:ext cx="2593848" cy="2075688"/>
          </a:xfrm>
          <a:prstGeom prst="rect">
            <a:avLst/>
          </a:prstGeom>
          <a:noFill/>
        </p:spPr>
      </p:pic>
      <p:pic>
        <p:nvPicPr>
          <p:cNvPr id="1030" name="Picture 6" descr="H:\Мої фото СНВК\Молода Січ\DSC_87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727" y="4490089"/>
            <a:ext cx="2343150" cy="1849437"/>
          </a:xfrm>
          <a:prstGeom prst="rect">
            <a:avLst/>
          </a:prstGeom>
          <a:noFill/>
        </p:spPr>
      </p:pic>
      <p:pic>
        <p:nvPicPr>
          <p:cNvPr id="1031" name="Picture 7" descr="H:\Мої фото СНВК\Молода Січ\DSC_878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252" y="4581426"/>
            <a:ext cx="3798854" cy="2479250"/>
          </a:xfrm>
          <a:prstGeom prst="rect">
            <a:avLst/>
          </a:prstGeom>
          <a:noFill/>
        </p:spPr>
      </p:pic>
      <p:pic>
        <p:nvPicPr>
          <p:cNvPr id="1032" name="Picture 8" descr="H:\Мої фото СНВК\Молода Січ\DSC_87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92868" y="1925278"/>
            <a:ext cx="2481263" cy="1855787"/>
          </a:xfrm>
          <a:prstGeom prst="rect">
            <a:avLst/>
          </a:prstGeom>
          <a:noFill/>
        </p:spPr>
      </p:pic>
      <p:pic>
        <p:nvPicPr>
          <p:cNvPr id="1033" name="Picture 9" descr="H:\Мої фото СНВК\Молода Січ\DSC_87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54750" y="1828341"/>
            <a:ext cx="2889250" cy="2070100"/>
          </a:xfrm>
          <a:prstGeom prst="rect">
            <a:avLst/>
          </a:prstGeom>
          <a:noFill/>
        </p:spPr>
      </p:pic>
      <p:pic>
        <p:nvPicPr>
          <p:cNvPr id="10" name="Picture 2" descr="C:\Users\less\Desktop\самоврядуванн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082" y="116159"/>
            <a:ext cx="1858997" cy="150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Робота </a:t>
            </a:r>
            <a:br>
              <a:rPr lang="uk-UA" b="1" dirty="0" smtClean="0"/>
            </a:br>
            <a:r>
              <a:rPr lang="uk-UA" b="1" dirty="0" smtClean="0"/>
              <a:t>з дитячою </a:t>
            </a:r>
            <a:br>
              <a:rPr lang="uk-UA" b="1" dirty="0" smtClean="0"/>
            </a:br>
            <a:r>
              <a:rPr lang="uk-UA" b="1" dirty="0" smtClean="0"/>
              <a:t>організацією </a:t>
            </a:r>
            <a:br>
              <a:rPr lang="uk-UA" b="1" dirty="0" smtClean="0"/>
            </a:br>
            <a:r>
              <a:rPr lang="uk-UA" b="1" dirty="0" smtClean="0"/>
              <a:t>“молода січ”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48" y="3413045"/>
            <a:ext cx="2569576" cy="19451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481" y="4346975"/>
            <a:ext cx="2302598" cy="20748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10" y="0"/>
            <a:ext cx="9189110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866900" y="4062413"/>
            <a:ext cx="4667250" cy="13715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04949" y="590550"/>
            <a:ext cx="6781801" cy="28384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95438" y="3429000"/>
            <a:ext cx="509111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95437" y="515008"/>
            <a:ext cx="7212231" cy="4893647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народження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06.1975 р.</a:t>
            </a:r>
          </a:p>
          <a:p>
            <a:pPr lvl="0" algn="just"/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Освіта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ВНЗ,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який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закінчила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ХДПУ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Г. С. Сковороди</a:t>
            </a:r>
          </a:p>
          <a:p>
            <a:pPr lvl="0" algn="just"/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Спеціальність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вчитель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та </a:t>
            </a:r>
            <a:r>
              <a:rPr lang="ru-RU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літератури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Кваліфікація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спеціаліст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категорії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років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Предмет,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який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викладаю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література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400" b="1" dirty="0" err="1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Курси</a:t>
            </a:r>
            <a:r>
              <a:rPr lang="ru-RU" sz="2400" b="1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підвищення</a:t>
            </a:r>
            <a:r>
              <a:rPr lang="ru-RU" sz="2400" b="1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кваліфікації</a:t>
            </a:r>
            <a:r>
              <a:rPr lang="ru-RU" sz="2400" b="1" dirty="0" smtClean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ХНУ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ім.В.Н.Каразіна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Українська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література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1026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6484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6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548" y="0"/>
            <a:ext cx="9144000" cy="6858000"/>
          </a:xfrm>
          <a:prstGeom prst="rect">
            <a:avLst/>
          </a:prstGeom>
        </p:spPr>
      </p:pic>
      <p:pic>
        <p:nvPicPr>
          <p:cNvPr id="4098" name="Picture 2" descr="H:\Мої фото СНВК\Ост дзв\DSC_76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46163">
            <a:off x="423159" y="3494579"/>
            <a:ext cx="2640013" cy="1603375"/>
          </a:xfrm>
          <a:prstGeom prst="rect">
            <a:avLst/>
          </a:prstGeom>
          <a:noFill/>
        </p:spPr>
      </p:pic>
      <p:pic>
        <p:nvPicPr>
          <p:cNvPr id="2050" name="Picture 2" descr="H:\Мої фото СНВК\1 дзвоник\DSC_778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0537747">
            <a:off x="338382" y="1669265"/>
            <a:ext cx="2691792" cy="1790147"/>
          </a:xfrm>
          <a:prstGeom prst="rect">
            <a:avLst/>
          </a:prstGeom>
          <a:noFill/>
        </p:spPr>
      </p:pic>
      <p:pic>
        <p:nvPicPr>
          <p:cNvPr id="4099" name="Picture 3" descr="H:\Мої фото СНВК\Ост дзв\DSC_76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379" y="4977354"/>
            <a:ext cx="2676525" cy="1696824"/>
          </a:xfrm>
          <a:prstGeom prst="rect">
            <a:avLst/>
          </a:prstGeom>
          <a:noFill/>
        </p:spPr>
      </p:pic>
      <p:pic>
        <p:nvPicPr>
          <p:cNvPr id="4101" name="Picture 5" descr="H:\Мої фото СНВК\Ост дзв\DSC_76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9972" y="2228138"/>
            <a:ext cx="2533650" cy="2041525"/>
          </a:xfrm>
          <a:prstGeom prst="rect">
            <a:avLst/>
          </a:prstGeom>
          <a:noFill/>
        </p:spPr>
      </p:pic>
      <p:pic>
        <p:nvPicPr>
          <p:cNvPr id="4102" name="Picture 6" descr="H:\Мої фото СНВК\Ост дзв\DSC_764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4476" y="4232635"/>
            <a:ext cx="2780988" cy="2215251"/>
          </a:xfrm>
          <a:prstGeom prst="rect">
            <a:avLst/>
          </a:prstGeom>
          <a:noFill/>
        </p:spPr>
      </p:pic>
      <p:pic>
        <p:nvPicPr>
          <p:cNvPr id="4103" name="Picture 7" descr="C:\Documents and Settings\User\Рабочий стол\DSC_246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3575" y="0"/>
            <a:ext cx="2849563" cy="1566863"/>
          </a:xfrm>
          <a:prstGeom prst="rect">
            <a:avLst/>
          </a:prstGeom>
          <a:noFill/>
        </p:spPr>
      </p:pic>
      <p:pic>
        <p:nvPicPr>
          <p:cNvPr id="4104" name="Picture 8" descr="C:\Documents and Settings\User\Рабочий стол\DSC_248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80393" y="1738329"/>
            <a:ext cx="2571750" cy="185261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27" y="125063"/>
            <a:ext cx="2639256" cy="17513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" y="-136634"/>
            <a:ext cx="7290054" cy="2221466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/>
              <a:t>Свято першого </a:t>
            </a:r>
            <a:br>
              <a:rPr lang="uk-UA" sz="3200" b="1" dirty="0" smtClean="0"/>
            </a:br>
            <a:r>
              <a:rPr lang="uk-UA" sz="3200" b="1" dirty="0" smtClean="0"/>
              <a:t>та останнього</a:t>
            </a:r>
            <a:br>
              <a:rPr lang="uk-UA" sz="3200" b="1" dirty="0" smtClean="0"/>
            </a:br>
            <a:r>
              <a:rPr lang="uk-UA" sz="3200" b="1" dirty="0" smtClean="0"/>
              <a:t> дзвоника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648" y="1401039"/>
            <a:ext cx="2899571" cy="1642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576" y="5700919"/>
            <a:ext cx="1929384" cy="1179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730" y="3475300"/>
            <a:ext cx="2672400" cy="22031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H:\Мої фото СНВК\День козацтва\DSC_816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0537" y="1821318"/>
            <a:ext cx="2997724" cy="2081380"/>
          </a:xfrm>
          <a:prstGeom prst="rect">
            <a:avLst/>
          </a:prstGeom>
          <a:noFill/>
        </p:spPr>
      </p:pic>
      <p:pic>
        <p:nvPicPr>
          <p:cNvPr id="3075" name="Picture 3" descr="H:\Мої фото СНВК\День козацтва\DSC_81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85633">
            <a:off x="1112370" y="2005161"/>
            <a:ext cx="3147911" cy="2142634"/>
          </a:xfrm>
          <a:prstGeom prst="rect">
            <a:avLst/>
          </a:prstGeom>
          <a:noFill/>
        </p:spPr>
      </p:pic>
      <p:pic>
        <p:nvPicPr>
          <p:cNvPr id="3078" name="Picture 6" descr="H:\Мої фото СНВК\День козацтва\DSC_82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7361" y="207047"/>
            <a:ext cx="2532373" cy="1795424"/>
          </a:xfrm>
          <a:prstGeom prst="rect">
            <a:avLst/>
          </a:prstGeom>
          <a:noFill/>
        </p:spPr>
      </p:pic>
      <p:pic>
        <p:nvPicPr>
          <p:cNvPr id="3080" name="Picture 8" descr="H:\Мої фото СНВК\День козацтва\DSC_82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153592">
            <a:off x="4444444" y="3738397"/>
            <a:ext cx="3374501" cy="2637541"/>
          </a:xfrm>
          <a:prstGeom prst="rect">
            <a:avLst/>
          </a:prstGeom>
          <a:noFill/>
        </p:spPr>
      </p:pic>
      <p:pic>
        <p:nvPicPr>
          <p:cNvPr id="3082" name="Picture 10" descr="H:\Мої фото СНВК\День козацтва\ц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0387" y="4387981"/>
            <a:ext cx="2949251" cy="2107087"/>
          </a:xfrm>
          <a:prstGeom prst="rect">
            <a:avLst/>
          </a:prstGeom>
          <a:noFill/>
        </p:spPr>
      </p:pic>
      <p:pic>
        <p:nvPicPr>
          <p:cNvPr id="3083" name="Picture 11" descr="H:\Мої фото СНВК\День козацтва\DSC_819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75995">
            <a:off x="48421" y="179842"/>
            <a:ext cx="2289095" cy="19510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День козацтва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День учителя </a:t>
            </a:r>
            <a:endParaRPr lang="ru-RU" b="1" dirty="0"/>
          </a:p>
        </p:txBody>
      </p:sp>
      <p:pic>
        <p:nvPicPr>
          <p:cNvPr id="2052" name="Picture 4" descr="H:\Мої фото СНВК\День учителя\DSC_8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22490">
            <a:off x="525086" y="4496210"/>
            <a:ext cx="2984500" cy="1749425"/>
          </a:xfrm>
          <a:prstGeom prst="rect">
            <a:avLst/>
          </a:prstGeom>
          <a:noFill/>
        </p:spPr>
      </p:pic>
      <p:pic>
        <p:nvPicPr>
          <p:cNvPr id="2050" name="Picture 2" descr="H:\ФОТО дЕНЬ УЧИТЕЛЯ\DSC_3882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 rot="20690767">
            <a:off x="1266686" y="2072851"/>
            <a:ext cx="3121152" cy="2075688"/>
          </a:xfrm>
          <a:prstGeom prst="rect">
            <a:avLst/>
          </a:prstGeom>
          <a:noFill/>
        </p:spPr>
      </p:pic>
      <p:pic>
        <p:nvPicPr>
          <p:cNvPr id="2053" name="Picture 5" descr="H:\Мої фото СНВК\День учителя\DSC_8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79515" y="4403340"/>
            <a:ext cx="1938337" cy="1935163"/>
          </a:xfrm>
          <a:prstGeom prst="rect">
            <a:avLst/>
          </a:prstGeom>
          <a:noFill/>
        </p:spPr>
      </p:pic>
      <p:pic>
        <p:nvPicPr>
          <p:cNvPr id="2054" name="Picture 6" descr="H:\Мої фото СНВК\День учителя\DSC_80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546245">
            <a:off x="4025786" y="4440352"/>
            <a:ext cx="2636837" cy="1917700"/>
          </a:xfrm>
          <a:prstGeom prst="rect">
            <a:avLst/>
          </a:prstGeom>
          <a:noFill/>
        </p:spPr>
      </p:pic>
      <p:pic>
        <p:nvPicPr>
          <p:cNvPr id="2055" name="Picture 7" descr="H:\Мої фото СНВК\DSC_72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90773" y="258108"/>
            <a:ext cx="2265363" cy="1590675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707">
            <a:off x="4884316" y="1982859"/>
            <a:ext cx="3531254" cy="2483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6" y="119398"/>
            <a:ext cx="1785748" cy="232951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День святого Миколая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551" y="1675956"/>
            <a:ext cx="2792102" cy="198818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443" y="1982724"/>
            <a:ext cx="2862551" cy="20427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85" y="3531476"/>
            <a:ext cx="2631032" cy="2268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366" y="3762703"/>
            <a:ext cx="3322406" cy="220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80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37" y="1650124"/>
            <a:ext cx="3180306" cy="21126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248" y="2011679"/>
            <a:ext cx="2527737" cy="18561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38063"/>
            <a:ext cx="2974427" cy="18800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68" y="3867806"/>
            <a:ext cx="3373802" cy="25119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789" y="5223783"/>
            <a:ext cx="2104039" cy="15153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Свято патріотичної пісні</a:t>
            </a:r>
            <a:endParaRPr lang="ru-RU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91" y="3081673"/>
            <a:ext cx="2780403" cy="1846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023" y="0"/>
            <a:ext cx="3219021" cy="278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04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Юна </a:t>
            </a:r>
            <a:r>
              <a:rPr lang="uk-UA" b="1" dirty="0" err="1" smtClean="0"/>
              <a:t>слобожаночка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7" y="1776687"/>
            <a:ext cx="3865341" cy="2669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72" y="1555531"/>
            <a:ext cx="3211869" cy="21335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684" y="4645000"/>
            <a:ext cx="3431316" cy="22793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577" y="3950785"/>
            <a:ext cx="3181890" cy="211368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3" descr="H:\Мої фото СНВК\DSC_64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634" y="4199957"/>
            <a:ext cx="2588647" cy="235255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093" y="1718310"/>
            <a:ext cx="2694523" cy="22711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94" y="2084832"/>
            <a:ext cx="2899327" cy="2083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095" y="3759515"/>
            <a:ext cx="1793173" cy="14238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320" y="4300701"/>
            <a:ext cx="3113754" cy="20703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110" y="1597572"/>
            <a:ext cx="2187498" cy="2391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8" y="150495"/>
            <a:ext cx="2398173" cy="17557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339" y="150494"/>
            <a:ext cx="3199307" cy="17557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 smtClean="0"/>
              <a:t>Тематичні лінійки</a:t>
            </a:r>
            <a:br>
              <a:rPr lang="uk-UA" sz="3200" b="1" dirty="0" smtClean="0"/>
            </a:br>
            <a:r>
              <a:rPr lang="uk-UA" sz="3200" b="1" dirty="0" smtClean="0"/>
              <a:t> та виставки</a:t>
            </a:r>
            <a:endParaRPr lang="ru-RU" sz="32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113" y="4930520"/>
            <a:ext cx="2482034" cy="18615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8" y="2239197"/>
            <a:ext cx="1649326" cy="165527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9000" y="0"/>
            <a:ext cx="7556500" cy="954107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Нагороди вчителя примножуються успіхами його учнів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4550" y="1064026"/>
            <a:ext cx="5060950" cy="1630426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Всеукраїнському конкурсі авторських віршів «Золоте перо-2018», у номінації «Вірші, присвячені Захисникам України», учень 9-А класу </a:t>
            </a:r>
            <a:r>
              <a:rPr lang="uk-UA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Махтулов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Дмитро, посів ІІ місце.</a:t>
            </a:r>
            <a:endParaRPr lang="ru-RU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9" t="4580" r="6156" b="14928"/>
          <a:stretch/>
        </p:blipFill>
        <p:spPr>
          <a:xfrm rot="16200000">
            <a:off x="5386603" y="3586086"/>
            <a:ext cx="3745497" cy="2499881"/>
          </a:xfrm>
          <a:prstGeom prst="rect">
            <a:avLst/>
          </a:prstGeom>
        </p:spPr>
      </p:pic>
      <p:pic>
        <p:nvPicPr>
          <p:cNvPr id="13314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527142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5" y="1064026"/>
            <a:ext cx="2495550" cy="1630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195" y="2804370"/>
            <a:ext cx="5265021" cy="2203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4331" y="4698293"/>
            <a:ext cx="2793138" cy="214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7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346" t="14264" r="14999" b="26602"/>
          <a:stretch/>
        </p:blipFill>
        <p:spPr>
          <a:xfrm rot="20857259">
            <a:off x="2901352" y="3469000"/>
            <a:ext cx="5761386" cy="2707209"/>
          </a:xfrm>
          <a:prstGeom prst="rect">
            <a:avLst/>
          </a:prstGeom>
        </p:spPr>
      </p:pic>
      <p:pic>
        <p:nvPicPr>
          <p:cNvPr id="11266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76313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4421" t="15610" r="2439" b="5610"/>
          <a:stretch/>
        </p:blipFill>
        <p:spPr>
          <a:xfrm rot="20837125">
            <a:off x="530033" y="694931"/>
            <a:ext cx="5634659" cy="29787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0939969">
            <a:off x="3188275" y="437431"/>
            <a:ext cx="5561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Створила власний  блог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94291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008" y="1970200"/>
            <a:ext cx="2771480" cy="44494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2780907"/>
            <a:ext cx="4611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/>
              <a:t>Дякую за увагу</a:t>
            </a:r>
          </a:p>
          <a:p>
            <a:pPr algn="ctr"/>
            <a:r>
              <a:rPr lang="uk-UA" sz="4400" b="1" dirty="0" smtClean="0"/>
              <a:t> і підтримку!</a:t>
            </a:r>
            <a:endParaRPr lang="ru-RU" sz="4400" b="1" dirty="0"/>
          </a:p>
        </p:txBody>
      </p:sp>
      <p:pic>
        <p:nvPicPr>
          <p:cNvPr id="7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763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dirty="0" smtClean="0"/>
              <a:t>	Найкращий спосіб зробити дітей хорошими – зробити їх щасливими.</a:t>
            </a:r>
            <a:br>
              <a:rPr lang="uk-UA" sz="3100" b="1" dirty="0" smtClean="0"/>
            </a:br>
            <a:r>
              <a:rPr lang="uk-UA" sz="3100" b="1" dirty="0" smtClean="0"/>
              <a:t>                                                     О. Уайльд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9706" y="3806122"/>
            <a:ext cx="6657978" cy="523220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kern="0" dirty="0" smtClean="0">
                <a:ln/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Times New Roman"/>
              </a:rPr>
              <a:t>Педагогічна філософія: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9706" y="1523122"/>
            <a:ext cx="6657978" cy="954107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kern="0" dirty="0">
                <a:ln/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Times New Roman"/>
              </a:rPr>
              <a:t>Життєва філософія</a:t>
            </a:r>
            <a:r>
              <a:rPr lang="uk-UA" sz="2800" b="1" kern="0" dirty="0" smtClean="0">
                <a:ln/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Times New Roman"/>
              </a:rPr>
              <a:t>: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1145" y="478170"/>
            <a:ext cx="6515100" cy="646331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 smtClean="0">
                <a:ln/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/>
              </a:rPr>
              <a:t>Педагогічна скарбниця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5950" y="4925905"/>
            <a:ext cx="2762250" cy="419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23997" y="4627623"/>
            <a:ext cx="6657978" cy="1015663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</a:rPr>
              <a:t>Робити</a:t>
            </a:r>
            <a:r>
              <a:rPr lang="ru-RU" sz="2000" b="1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</a:rPr>
              <a:t> свою справу </a:t>
            </a:r>
            <a:r>
              <a:rPr lang="ru-RU" sz="2000" b="1" dirty="0" err="1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</a:rPr>
              <a:t>професійно</a:t>
            </a:r>
            <a:endParaRPr lang="ru-RU" sz="2000" b="1" dirty="0">
              <a:ln/>
              <a:solidFill>
                <a:srgbClr val="EEECE1">
                  <a:lumMod val="25000"/>
                </a:srgbClr>
              </a:solidFill>
              <a:latin typeface="Arial" panose="020B0604020202020204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</a:rPr>
              <a:t>і </a:t>
            </a:r>
            <a:r>
              <a:rPr lang="ru-RU" sz="2000" b="1" dirty="0" smtClean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</a:rPr>
              <a:t>результативно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ln/>
              <a:solidFill>
                <a:srgbClr val="EEECE1">
                  <a:lumMod val="25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3997" y="2107960"/>
            <a:ext cx="6657978" cy="1409617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lvl="0" indent="450215" algn="r" defTabSz="914400"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uk-UA" sz="2000" b="1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«Перемоги вчать наївних, а поразки - мудрих; успіх дають одиниці уроків, а невдачі - тисячі. Вчіться на уроках переможених»                                     ГЕТЕ</a:t>
            </a:r>
          </a:p>
        </p:txBody>
      </p:sp>
      <p:pic>
        <p:nvPicPr>
          <p:cNvPr id="2050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9886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301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1906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0500" y="3762704"/>
            <a:ext cx="7473950" cy="2669628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defRPr/>
            </a:pPr>
            <a:r>
              <a:rPr lang="uk-UA" sz="2800" b="1" u="sng" kern="0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Провідна ідея:</a:t>
            </a:r>
          </a:p>
          <a:p>
            <a:pPr lvl="0" algn="just" defTabSz="914400">
              <a:buFont typeface="Wingdings" panose="05000000000000000000" pitchFamily="2" charset="2"/>
              <a:buChar char="§"/>
              <a:defRPr/>
            </a:pPr>
            <a:r>
              <a:rPr lang="uk-UA" sz="2000" b="1" kern="0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Підтримує розвиток пізнавальної активності та самостійності учнів;</a:t>
            </a:r>
          </a:p>
          <a:p>
            <a:pPr lvl="0" algn="just" defTabSz="914400">
              <a:buFont typeface="Wingdings" panose="05000000000000000000" pitchFamily="2" charset="2"/>
              <a:buChar char="§"/>
              <a:defRPr/>
            </a:pPr>
            <a:r>
              <a:rPr lang="uk-UA" sz="2000" b="1" kern="0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Розвиває потенційні можливості та здібності учнів;</a:t>
            </a:r>
          </a:p>
          <a:p>
            <a:pPr lvl="0" algn="just" defTabSz="914400">
              <a:buFont typeface="Wingdings" panose="05000000000000000000" pitchFamily="2" charset="2"/>
              <a:buChar char="§"/>
              <a:defRPr/>
            </a:pPr>
            <a:r>
              <a:rPr lang="uk-UA" sz="2000" b="1" kern="0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Сприяє розвитку творчого мислення;</a:t>
            </a:r>
          </a:p>
          <a:p>
            <a:pPr lvl="0" algn="just" defTabSz="914400">
              <a:buFont typeface="Wingdings" panose="05000000000000000000" pitchFamily="2" charset="2"/>
              <a:buChar char="§"/>
              <a:defRPr/>
            </a:pPr>
            <a:r>
              <a:rPr lang="uk-UA" sz="2000" b="1" kern="0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Передбачає урізноманітнення навчальної діяльності;</a:t>
            </a:r>
          </a:p>
          <a:p>
            <a:pPr lvl="0" algn="just" defTabSz="914400">
              <a:buFont typeface="Wingdings" panose="05000000000000000000" pitchFamily="2" charset="2"/>
              <a:buChar char="§"/>
              <a:defRPr/>
            </a:pPr>
            <a:r>
              <a:rPr lang="uk-UA" sz="2000" b="1" kern="0" dirty="0">
                <a:ln/>
                <a:solidFill>
                  <a:srgbClr val="EEECE1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Створює комфортні умови навчання.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60500" y="1054100"/>
            <a:ext cx="7473950" cy="2246769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u="sng" dirty="0" smtClean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Методична тема: </a:t>
            </a:r>
            <a:endParaRPr lang="en-US" sz="2800" b="1" u="sng" dirty="0" smtClean="0">
              <a:ln/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Застосування</a:t>
            </a:r>
            <a:r>
              <a:rPr lang="ru-RU" sz="2800" b="1" dirty="0" smtClean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інтерактивних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форм і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методів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навчання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на уроках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української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мови</a:t>
            </a:r>
            <a:r>
              <a:rPr lang="ru-RU" sz="2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та </a:t>
            </a:r>
            <a:r>
              <a:rPr lang="ru-RU" sz="2800" b="1" dirty="0" err="1" smtClean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літератури</a:t>
            </a:r>
            <a:endParaRPr lang="en-US" sz="2800" b="1" dirty="0" smtClean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17715" cy="6857999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571500" y="82569"/>
            <a:ext cx="8572500" cy="646986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kern="0" dirty="0" smtClean="0">
                <a:ln/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Times New Roman"/>
              </a:rPr>
              <a:t>Зернини педагогічної майстерності</a:t>
            </a:r>
            <a:endParaRPr lang="ru-RU" sz="3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05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3562" y="86954"/>
            <a:ext cx="6286500" cy="584775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 smtClean="0">
                <a:ln/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/>
              </a:rPr>
              <a:t>Основні принципи роботи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7905450"/>
              </p:ext>
            </p:extLst>
          </p:nvPr>
        </p:nvGraphicFramePr>
        <p:xfrm>
          <a:off x="1511299" y="949759"/>
          <a:ext cx="6931025" cy="5598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2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150828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03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62100" y="914401"/>
            <a:ext cx="6257925" cy="304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00225" y="4038600"/>
            <a:ext cx="4743450" cy="1333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1571625" y="81157"/>
            <a:ext cx="6000750" cy="918967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smtClean="0">
                <a:ln/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/>
              </a:rPr>
              <a:t>Технології інтерактивного навчання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1221849"/>
              </p:ext>
            </p:extLst>
          </p:nvPr>
        </p:nvGraphicFramePr>
        <p:xfrm>
          <a:off x="736600" y="1177160"/>
          <a:ext cx="7373921" cy="5464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084082" cy="6858000"/>
          </a:xfrm>
          <a:prstGeom prst="rect">
            <a:avLst/>
          </a:prstGeom>
          <a:noFill/>
        </p:spPr>
      </p:pic>
      <p:pic>
        <p:nvPicPr>
          <p:cNvPr id="4099" name="Picture 3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80808" y="0"/>
            <a:ext cx="126319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182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45797" y="1047749"/>
            <a:ext cx="8121977" cy="5206589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09751" y="4038597"/>
            <a:ext cx="4867274" cy="12668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" y="0"/>
            <a:ext cx="9137802" cy="7062951"/>
          </a:xfrm>
          <a:prstGeom prst="rect">
            <a:avLst/>
          </a:prstGeom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552576" y="204403"/>
            <a:ext cx="6041132" cy="6389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 smtClean="0">
                <a:ln/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imes New Roman"/>
              </a:rPr>
              <a:t>Шляхи реалізації</a:t>
            </a: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643043" y="1084652"/>
            <a:ext cx="2522578" cy="1153806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Проектування уроку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 rot="19813263">
            <a:off x="6113954" y="1468374"/>
            <a:ext cx="2300732" cy="1197077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Створення ситуації успіху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 rot="1291017">
            <a:off x="6046147" y="4504466"/>
            <a:ext cx="2436346" cy="1175910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Стимулювання навчальної діяльності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499211" y="5073703"/>
            <a:ext cx="2718209" cy="1180636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Застосування інтерактивних вправ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600417" y="2969293"/>
            <a:ext cx="2089387" cy="1176327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Мотивація навчання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681327" y="2846296"/>
            <a:ext cx="2446011" cy="1507677"/>
          </a:xfrm>
          <a:prstGeom prst="ellipse">
            <a:avLst/>
          </a:prstGeom>
          <a:gradFill flip="none" rotWithShape="1">
            <a:gsLst>
              <a:gs pos="35000">
                <a:srgbClr val="FFE07D"/>
              </a:gs>
              <a:gs pos="68000">
                <a:srgbClr val="4F81BD">
                  <a:lumMod val="60000"/>
                  <a:lumOff val="40000"/>
                </a:srgbClr>
              </a:gs>
              <a:gs pos="100000">
                <a:sysClr val="window" lastClr="FFFFFF">
                  <a:shade val="20000"/>
                  <a:satMod val="255000"/>
                </a:sys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Інноваційні методи навчання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Заголовок 5"/>
          <p:cNvSpPr txBox="1">
            <a:spLocks/>
          </p:cNvSpPr>
          <p:nvPr/>
        </p:nvSpPr>
        <p:spPr>
          <a:xfrm>
            <a:off x="1917237" y="346921"/>
            <a:ext cx="6041132" cy="638944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7" name="Стрелка вверх 16"/>
          <p:cNvSpPr/>
          <p:nvPr/>
        </p:nvSpPr>
        <p:spPr>
          <a:xfrm>
            <a:off x="4675184" y="2286959"/>
            <a:ext cx="343161" cy="551299"/>
          </a:xfrm>
          <a:prstGeom prst="upArrow">
            <a:avLst/>
          </a:prstGeom>
          <a:solidFill>
            <a:sysClr val="window" lastClr="FFFFFF">
              <a:lumMod val="50000"/>
            </a:sys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59055">
            <a:off x="5844345" y="2578878"/>
            <a:ext cx="402371" cy="5852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195076">
            <a:off x="6222714" y="3290964"/>
            <a:ext cx="402371" cy="5852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35098">
            <a:off x="3517611" y="2595022"/>
            <a:ext cx="402371" cy="58526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187508" y="3292944"/>
            <a:ext cx="402371" cy="5852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774051">
            <a:off x="3464879" y="3924324"/>
            <a:ext cx="402371" cy="58526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703146" y="4421204"/>
            <a:ext cx="402371" cy="58526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09359">
            <a:off x="5806649" y="4055826"/>
            <a:ext cx="402371" cy="585267"/>
          </a:xfrm>
          <a:prstGeom prst="rect">
            <a:avLst/>
          </a:prstGeom>
        </p:spPr>
      </p:pic>
      <p:pic>
        <p:nvPicPr>
          <p:cNvPr id="6146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"/>
            <a:ext cx="1357460" cy="6975835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745797" y="2925291"/>
            <a:ext cx="2342881" cy="1145763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Використання мультимедійних засобів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 rot="20186557">
            <a:off x="1096150" y="4461614"/>
            <a:ext cx="2502686" cy="1146467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Застосування індивідуальної, парної та групової форм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 rot="619321">
            <a:off x="1297249" y="1655546"/>
            <a:ext cx="2339445" cy="1196232"/>
          </a:xfrm>
          <a:prstGeom prst="ellipse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Використання проектних технологій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1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" y="-92743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195989" y="2186474"/>
            <a:ext cx="3971925" cy="51435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Урок-телепередача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8600" y="1135584"/>
            <a:ext cx="2100345" cy="265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8500" y="902822"/>
            <a:ext cx="4186622" cy="123849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Проведені типи </a:t>
            </a:r>
            <a:r>
              <a:rPr lang="uk-UA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уроків</a:t>
            </a:r>
            <a:endParaRPr lang="ru-RU" sz="48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1760" y="2858067"/>
            <a:ext cx="4191001" cy="538867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Урок-подорож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4" y="3978906"/>
            <a:ext cx="1890226" cy="284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612900" y="3575611"/>
            <a:ext cx="4161222" cy="53340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Урок-веселка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2302" y="4317640"/>
            <a:ext cx="4457700" cy="52070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Урок-дослідження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73464" y="5009197"/>
            <a:ext cx="5219700" cy="52070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Урок-ярмарок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914" y="3915896"/>
            <a:ext cx="2776524" cy="1846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2" t="20129" r="3889"/>
          <a:stretch/>
        </p:blipFill>
        <p:spPr>
          <a:xfrm>
            <a:off x="-71821" y="365903"/>
            <a:ext cx="2717800" cy="1746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Овал 12"/>
          <p:cNvSpPr/>
          <p:nvPr/>
        </p:nvSpPr>
        <p:spPr>
          <a:xfrm>
            <a:off x="3476464" y="5564731"/>
            <a:ext cx="1814000" cy="1158379"/>
          </a:xfrm>
          <a:prstGeom prst="ellipse">
            <a:avLst/>
          </a:prstGeom>
          <a:blipFill rotWithShape="1">
            <a:blip r:embed="rId7" cstate="print"/>
            <a:stretch>
              <a:fillRect/>
            </a:stretch>
          </a:blipFill>
          <a:ln w="25400" cap="flat" cmpd="sng" algn="ctr">
            <a:solidFill>
              <a:srgbClr val="EEECE1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2267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743074" y="862310"/>
            <a:ext cx="5553075" cy="75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43073" y="862310"/>
            <a:ext cx="5553075" cy="707886"/>
          </a:xfrm>
          <a:prstGeom prst="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Інтерактивні</a:t>
            </a:r>
            <a:r>
              <a:rPr lang="ru-RU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  <a:endParaRPr lang="ru-RU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67024" y="1583352"/>
            <a:ext cx="3095625" cy="8491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83185" y="1570196"/>
            <a:ext cx="25776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endParaRPr lang="ru-RU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25860" y="2445662"/>
            <a:ext cx="2914650" cy="49530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Картинна галерея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25909" y="3081101"/>
            <a:ext cx="2971801" cy="447614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Мікрофон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25984" y="3655962"/>
            <a:ext cx="4470165" cy="466870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в парах і мікрогрупах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56494" y="4982139"/>
            <a:ext cx="2987206" cy="447675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Рольова гра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14836" y="5569892"/>
            <a:ext cx="2881312" cy="462199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Асоціативний кущ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82"/>
          <a:stretch/>
        </p:blipFill>
        <p:spPr>
          <a:xfrm>
            <a:off x="6717616" y="1655221"/>
            <a:ext cx="1779836" cy="204654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585" y="4185502"/>
            <a:ext cx="2441772" cy="2449632"/>
          </a:xfrm>
          <a:prstGeom prst="rect">
            <a:avLst/>
          </a:prstGeom>
        </p:spPr>
      </p:pic>
      <p:pic>
        <p:nvPicPr>
          <p:cNvPr id="7170" name="Picture 2" descr="C:\Documents and Settings\User\Рабочий стол\орн квіт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300899" cy="6858000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352801" y="4356555"/>
            <a:ext cx="3314700" cy="395615"/>
          </a:xfrm>
          <a:prstGeom prst="roundRect">
            <a:avLst/>
          </a:prstGeom>
          <a:gradFill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</a:t>
            </a:r>
            <a:r>
              <a:rPr lang="uk-UA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сенканів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24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1258</TotalTime>
  <Words>485</Words>
  <Application>Microsoft Office PowerPoint</Application>
  <PresentationFormat>Экран (4:3)</PresentationFormat>
  <Paragraphs>121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SimSun</vt:lpstr>
      <vt:lpstr>Arial</vt:lpstr>
      <vt:lpstr>Arial Black</vt:lpstr>
      <vt:lpstr>Calibri</vt:lpstr>
      <vt:lpstr>Times New Roman</vt:lpstr>
      <vt:lpstr>Tw Cen MT</vt:lpstr>
      <vt:lpstr>Tw Cen MT Condensed</vt:lpstr>
      <vt:lpstr>Wingdings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Проблема , над якою працюю:  </vt:lpstr>
      <vt:lpstr>Провідна ідея досвіду:</vt:lpstr>
      <vt:lpstr>МЕТА:</vt:lpstr>
      <vt:lpstr>Основні напрямки діяльності</vt:lpstr>
      <vt:lpstr>Робота  з дитячою  організацією  “молода січ”</vt:lpstr>
      <vt:lpstr>Свято першого  та останнього  дзвоника</vt:lpstr>
      <vt:lpstr>День козацтва</vt:lpstr>
      <vt:lpstr>День учителя </vt:lpstr>
      <vt:lpstr>День святого Миколая</vt:lpstr>
      <vt:lpstr>Свято патріотичної пісні</vt:lpstr>
      <vt:lpstr>Юна слобожаночка</vt:lpstr>
      <vt:lpstr>Тематичні лінійки  та виставки</vt:lpstr>
      <vt:lpstr>Презентация PowerPoint</vt:lpstr>
      <vt:lpstr>Презентация PowerPoint</vt:lpstr>
      <vt:lpstr> Найкращий спосіб зробити дітей хорошими – зробити їх щасливими.                                                      О. Уайльд 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Герасименко Н.О.</dc:creator>
  <cp:lastModifiedBy>Пользователь</cp:lastModifiedBy>
  <cp:revision>98</cp:revision>
  <dcterms:created xsi:type="dcterms:W3CDTF">2019-03-18T05:37:10Z</dcterms:created>
  <dcterms:modified xsi:type="dcterms:W3CDTF">2019-03-21T07:26:43Z</dcterms:modified>
</cp:coreProperties>
</file>