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1F229-A761-4A97-A177-0C249889CBEC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C248D-2666-444E-901D-8B8EF5C05D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364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357166"/>
            <a:ext cx="8215370" cy="1214459"/>
          </a:xfrm>
          <a:solidFill>
            <a:schemeClr val="bg2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uk-UA" b="1" i="1" dirty="0" smtClean="0"/>
              <a:t> </a:t>
            </a:r>
            <a:br>
              <a:rPr lang="uk-UA" b="1" i="1" dirty="0" smtClean="0"/>
            </a:br>
            <a:r>
              <a:rPr lang="uk-UA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uk-UA" sz="4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4900" b="1" dirty="0" smtClean="0">
                <a:latin typeface="Times New Roman" pitchFamily="18" charset="0"/>
                <a:cs typeface="Times New Roman" pitchFamily="18" charset="0"/>
              </a:rPr>
              <a:t>Як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uk-UA" sz="4900" b="1" dirty="0" smtClean="0">
                <a:latin typeface="Times New Roman" pitchFamily="18" charset="0"/>
                <a:cs typeface="Times New Roman" pitchFamily="18" charset="0"/>
              </a:rPr>
              <a:t>живемо скажемо,</a:t>
            </a:r>
            <a:br>
              <a:rPr lang="uk-UA" sz="4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900" b="1" dirty="0" smtClean="0">
                <a:latin typeface="Times New Roman" pitchFamily="18" charset="0"/>
                <a:cs typeface="Times New Roman" pitchFamily="18" charset="0"/>
              </a:rPr>
              <a:t>ще й покажемо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4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Надя\Desktop\DSC_6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8215370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Надя\Desktop\20190902_1048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807249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28794" y="4786322"/>
            <a:ext cx="5486400" cy="285752"/>
          </a:xfrm>
        </p:spPr>
        <p:txBody>
          <a:bodyPr>
            <a:noAutofit/>
          </a:bodyPr>
          <a:lstStyle/>
          <a:p>
            <a:pPr algn="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Осінь 2019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Рисунок 6"/>
          <p:cNvSpPr>
            <a:spLocks noGrp="1"/>
          </p:cNvSpPr>
          <p:nvPr>
            <p:ph type="pic" idx="1"/>
          </p:nvPr>
        </p:nvSpPr>
        <p:spPr/>
      </p:sp>
      <p:sp>
        <p:nvSpPr>
          <p:cNvPr id="10" name="Содержимое 9"/>
          <p:cNvSpPr>
            <a:spLocks noGrp="1"/>
          </p:cNvSpPr>
          <p:nvPr>
            <p:ph type="body" sz="half" idx="2"/>
          </p:nvPr>
        </p:nvSpPr>
        <p:spPr>
          <a:xfrm>
            <a:off x="1714480" y="5000636"/>
            <a:ext cx="5564208" cy="157163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uk-UA" sz="12800" dirty="0" smtClean="0">
                <a:latin typeface="Times New Roman" pitchFamily="18" charset="0"/>
                <a:cs typeface="Times New Roman" pitchFamily="18" charset="0"/>
              </a:rPr>
              <a:t>«У нас немає  ТИ                                                                                                                                        У нас немає Я                                                                                                                                 Ми єдиний клас                                                                                                                              Ми одна сім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’я</a:t>
            </a:r>
            <a:r>
              <a:rPr lang="uk-UA" sz="128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400" dirty="0"/>
          </a:p>
        </p:txBody>
      </p:sp>
      <p:pic>
        <p:nvPicPr>
          <p:cNvPr id="5" name="Рисунок 4" descr="C:\Users\Надя\Desktop\20191008_1540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35824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я\Desktop\svichk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15370" cy="1417638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uk-UA" sz="7200" dirty="0" smtClean="0"/>
              <a:t>Ранкове коло</a:t>
            </a:r>
            <a:endParaRPr lang="ru-RU" sz="7200" dirty="0"/>
          </a:p>
        </p:txBody>
      </p:sp>
      <p:pic>
        <p:nvPicPr>
          <p:cNvPr id="4" name="Picture 2" descr="C:\Users\пр\Desktop\DSC_29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285860"/>
            <a:ext cx="8215370" cy="514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дя\Desktop\16d55de53d89a78757ae59b70775aa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дя\Desktop\Stendi-na-patriotichnu-tematik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0"/>
            <a:ext cx="5429256" cy="3357562"/>
          </a:xfrm>
          <a:prstGeom prst="rect">
            <a:avLst/>
          </a:prstGeom>
          <a:noFill/>
        </p:spPr>
      </p:pic>
      <p:pic>
        <p:nvPicPr>
          <p:cNvPr id="3075" name="Picture 3" descr="C:\Users\Надя\Desktop\Изображение 0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286248" cy="6994844"/>
          </a:xfrm>
          <a:prstGeom prst="rect">
            <a:avLst/>
          </a:prstGeom>
          <a:noFill/>
        </p:spPr>
      </p:pic>
      <p:pic>
        <p:nvPicPr>
          <p:cNvPr id="3076" name="Picture 4" descr="C:\Users\Надя\Desktop\68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3357538"/>
            <a:ext cx="4929190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Надя\Desktop\Навчальна-діяльніст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5143504" cy="6858000"/>
          </a:xfrm>
          <a:prstGeom prst="rect">
            <a:avLst/>
          </a:prstGeom>
          <a:noFill/>
        </p:spPr>
      </p:pic>
      <p:pic>
        <p:nvPicPr>
          <p:cNvPr id="4101" name="Picture 5" descr="C:\Users\Надя\Desktop\f_06950d505095748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85728"/>
            <a:ext cx="4143372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Надя\Desktop\ki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я\Desktop\414380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2928934"/>
            <a:ext cx="4905386" cy="3643338"/>
          </a:xfrm>
          <a:prstGeom prst="rect">
            <a:avLst/>
          </a:prstGeom>
          <a:noFill/>
        </p:spPr>
      </p:pic>
      <p:pic>
        <p:nvPicPr>
          <p:cNvPr id="6147" name="Picture 3" descr="C:\Users\Надя\Desktop\4106218-thum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0"/>
            <a:ext cx="4000528" cy="3429000"/>
          </a:xfrm>
          <a:prstGeom prst="rect">
            <a:avLst/>
          </a:prstGeom>
          <a:noFill/>
        </p:spPr>
      </p:pic>
      <p:pic>
        <p:nvPicPr>
          <p:cNvPr id="6148" name="Picture 4" descr="C:\Users\Надя\Desktop\images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85728"/>
            <a:ext cx="3571900" cy="2571768"/>
          </a:xfrm>
          <a:prstGeom prst="rect">
            <a:avLst/>
          </a:prstGeom>
          <a:noFill/>
        </p:spPr>
      </p:pic>
      <p:pic>
        <p:nvPicPr>
          <p:cNvPr id="6149" name="Picture 5" descr="C:\Users\Надя\Desktop\praci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143248"/>
            <a:ext cx="321471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22</Words>
  <Application>Microsoft Office PowerPoint</Application>
  <PresentationFormat>Экран (4:3)</PresentationFormat>
  <Paragraphs>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Тема: «Як ми живемо скажемо, ще й покажемо»  </vt:lpstr>
      <vt:lpstr>Осінь 2019</vt:lpstr>
      <vt:lpstr>Презентация PowerPoint</vt:lpstr>
      <vt:lpstr>Ранкове коло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«Як ми живемо скажемо,ще й покажемо»                                                                                                                              Вечірнє коло </dc:title>
  <dc:creator>Надя</dc:creator>
  <cp:lastModifiedBy>рабочий</cp:lastModifiedBy>
  <cp:revision>27</cp:revision>
  <dcterms:created xsi:type="dcterms:W3CDTF">2019-11-08T15:53:29Z</dcterms:created>
  <dcterms:modified xsi:type="dcterms:W3CDTF">2019-11-13T13:07:30Z</dcterms:modified>
</cp:coreProperties>
</file>