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655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12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977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576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388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559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743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153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67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414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490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1924A-659D-4B2B-AD6D-793E765BBFD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02489-516B-4763-9772-B41968FD35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316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4-&#1040;%20&#1042;&#1080;&#1093;&#1086;&#1074;&#1085;&#1072;%20&#1075;&#1086;&#1076;&#1080;&#1085;&#1072;\&#1055;&#1088;&#1080;&#1074;&#1110;&#1090;&#1072;&#1085;&#1085;&#1103;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777\Desktop\&#1052;&#1110;&#1081;%20&#1085;&#1072;&#1089;&#1090;&#1088;&#1110;&#1081;\00199.mp3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42;&#1110;&#1076;&#1082;&#1088;&#1080;&#1090;&#1072;%20&#1074;&#1080;&#1093;&#1086;&#1074;&#1085;&#1072;\&#1103;%20&#1074;&#1084;&#1110;&#1102;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42;&#1110;&#1076;&#1082;&#1088;&#1080;&#1090;&#1072;%20&#1074;&#1080;&#1093;&#1086;&#1074;&#1085;&#1072;\&#1083;&#1086;&#1090;&#1086;.mp3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03119"/>
            <a:ext cx="9144000" cy="4572001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uk-UA" sz="9600" b="1" dirty="0" smtClean="0">
                <a:solidFill>
                  <a:srgbClr val="002060"/>
                </a:solidFill>
                <a:latin typeface="+mn-lt"/>
              </a:rPr>
              <a:t>Привітання</a:t>
            </a:r>
            <a:endParaRPr lang="en-US" sz="9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7289074"/>
            <a:ext cx="9144000" cy="60219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Привітан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260496" y="5539409"/>
            <a:ext cx="864704" cy="864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543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ArchDown">
              <a:avLst/>
            </a:prstTxWarp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Вправа –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руханка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“Погода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Джурині”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9531" y="2011680"/>
            <a:ext cx="9744892" cy="46634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“Відкрите</a:t>
            </a:r>
            <a:r>
              <a:rPr lang="uk-UA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серце”</a:t>
            </a:r>
            <a:endParaRPr lang="uk-UA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ages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66651" y="1998618"/>
            <a:ext cx="5212080" cy="4075612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Ось це серце, що у мене в руках, символізує нашу душу,наші почуття. Давайте передамо його по колу і той у кого серце  має розповісти, що він відчуває, коли його дражнять, сміються з нього, ігнорують. </a:t>
            </a:r>
          </a:p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Серце передається по колу.</a:t>
            </a:r>
          </a:p>
          <a:p>
            <a:endParaRPr lang="uk-UA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TriangleInverted">
              <a:avLst/>
            </a:prstTxWarp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“Сніжинка”</a:t>
            </a:r>
            <a:endParaRPr lang="uk-UA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400_0_1513602329-4278-shvedskie-uchenyie-opisali-novyiy-vid-snejink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1154" y="1789611"/>
            <a:ext cx="4781006" cy="428461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кожного з вас є аркуш паперу Візьміть його і дійте згідно з моїми інструкціями.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Складіть аркуш навпіл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Відірвіть правий верхній куток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Знову складіть аркуш навпіл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Знову відірвіть правий верхній куток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Складіть аркуш навпіл</a:t>
            </a:r>
          </a:p>
          <a:p>
            <a:pPr lvl="0"/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Виконуйте вправу поки вона буде можлива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pPr algn="ctr"/>
            <a:r>
              <a:rPr lang="uk-UA" dirty="0" smtClean="0"/>
              <a:t>   </a:t>
            </a:r>
            <a:r>
              <a:rPr lang="uk-UA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Релаксація </a:t>
            </a:r>
            <a:r>
              <a:rPr lang="uk-UA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“Море”</a:t>
            </a:r>
            <a:endParaRPr lang="uk-UA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загружено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32452" y="1815548"/>
            <a:ext cx="9793357" cy="4691269"/>
          </a:xfrm>
        </p:spPr>
      </p:pic>
      <p:pic>
        <p:nvPicPr>
          <p:cNvPr id="14" name="0019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77948" y="1255643"/>
            <a:ext cx="470452" cy="470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" name="Содержимое 7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6922" y="159026"/>
            <a:ext cx="10164417" cy="648031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856" y="0"/>
            <a:ext cx="10219944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4" y="1"/>
            <a:ext cx="10058401" cy="667512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2943497" y="496389"/>
            <a:ext cx="6096000" cy="852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Радість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горе,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здивування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Смуток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спокій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хвилювання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емоції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друже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вони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важливі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позитивні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Сміх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радість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спокій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теж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Злість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смуток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емоціями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стеж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негативний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настрій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Зіпсує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знай. </a:t>
            </a:r>
          </a:p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сумуй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жартуй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всміхайся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добрий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настрій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май!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/>
          </a:p>
          <a:p>
            <a:pPr algn="ctr"/>
            <a:endParaRPr lang="ru-RU" b="1" i="1" dirty="0" smtClean="0"/>
          </a:p>
          <a:p>
            <a:pPr algn="ctr"/>
            <a:endParaRPr lang="ru-RU" b="1" i="1" dirty="0" smtClean="0"/>
          </a:p>
          <a:p>
            <a:pPr algn="ctr"/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181178691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</a:bodyPr>
          <a:lstStyle/>
          <a:p>
            <a:pPr algn="ctr"/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“Мій</a:t>
            </a:r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настрій”</a:t>
            </a:r>
            <a:r>
              <a:rPr lang="uk-UA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Ryslan\Desktop\6e5b8d036618b96c73dfc325e120bce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2148" y="1476104"/>
            <a:ext cx="10816045" cy="5199016"/>
          </a:xfrm>
          <a:prstGeom prst="rect">
            <a:avLst/>
          </a:prstGeom>
          <a:noFill/>
        </p:spPr>
      </p:pic>
      <p:pic>
        <p:nvPicPr>
          <p:cNvPr id="5" name="я вмію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289774" y="281608"/>
            <a:ext cx="907774" cy="9077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178691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03119"/>
            <a:ext cx="9144000" cy="4572001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uk-UA" sz="9600" b="1" dirty="0" err="1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“Мій</a:t>
            </a:r>
            <a:r>
              <a:rPr lang="uk-UA" sz="9600" b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настрій – вчуся керувати </a:t>
            </a:r>
            <a:r>
              <a:rPr lang="uk-UA" sz="9600" b="1" dirty="0" err="1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емоціями”</a:t>
            </a:r>
            <a:endParaRPr lang="en-US" sz="9600" b="1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7289074"/>
            <a:ext cx="9144000" cy="60219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54314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</a:rPr>
              <a:t>Словничок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Почуття</a:t>
            </a:r>
            <a:r>
              <a:rPr lang="ru-RU" sz="3200" dirty="0" smtClean="0"/>
              <a:t> — </a:t>
            </a:r>
            <a:r>
              <a:rPr lang="ru-RU" sz="3200" dirty="0" err="1" smtClean="0"/>
              <a:t>це</a:t>
            </a:r>
            <a:r>
              <a:rPr lang="ru-RU" sz="3200" dirty="0" smtClean="0"/>
              <a:t> те, </a:t>
            </a:r>
            <a:r>
              <a:rPr lang="ru-RU" sz="3200" dirty="0" err="1" smtClean="0"/>
              <a:t>що</a:t>
            </a:r>
            <a:r>
              <a:rPr lang="ru-RU" sz="3200" dirty="0" smtClean="0"/>
              <a:t> </a:t>
            </a:r>
            <a:r>
              <a:rPr lang="ru-RU" sz="3200" dirty="0" err="1" smtClean="0"/>
              <a:t>відчуває</a:t>
            </a:r>
            <a:r>
              <a:rPr lang="ru-RU" sz="3200" dirty="0" smtClean="0"/>
              <a:t> </a:t>
            </a:r>
            <a:r>
              <a:rPr lang="ru-RU" sz="3200" dirty="0" err="1" smtClean="0"/>
              <a:t>людина</a:t>
            </a:r>
            <a:r>
              <a:rPr lang="ru-RU" sz="3200" dirty="0" smtClean="0"/>
              <a:t> в </a:t>
            </a:r>
            <a:r>
              <a:rPr lang="ru-RU" sz="3200" dirty="0" err="1" smtClean="0"/>
              <a:t>різних</a:t>
            </a:r>
            <a:r>
              <a:rPr lang="ru-RU" sz="3200" dirty="0" smtClean="0"/>
              <a:t> </a:t>
            </a:r>
            <a:r>
              <a:rPr lang="ru-RU" sz="3200" dirty="0" err="1" smtClean="0"/>
              <a:t>ситуаціях</a:t>
            </a:r>
            <a:r>
              <a:rPr lang="ru-RU" sz="3200" dirty="0" smtClean="0"/>
              <a:t>. </a:t>
            </a:r>
            <a:r>
              <a:rPr lang="ru-RU" sz="3200" dirty="0" err="1" smtClean="0"/>
              <a:t>Це</a:t>
            </a:r>
            <a:r>
              <a:rPr lang="ru-RU" sz="3200" dirty="0" smtClean="0"/>
              <a:t> </a:t>
            </a:r>
            <a:r>
              <a:rPr lang="ru-RU" sz="3200" dirty="0" err="1" smtClean="0"/>
              <a:t>переживання</a:t>
            </a:r>
            <a:r>
              <a:rPr lang="ru-RU" sz="3200" dirty="0" smtClean="0"/>
              <a:t> , </a:t>
            </a:r>
            <a:r>
              <a:rPr lang="ru-RU" sz="3200" dirty="0" err="1" smtClean="0"/>
              <a:t>які</a:t>
            </a:r>
            <a:r>
              <a:rPr lang="ru-RU" sz="3200" dirty="0" smtClean="0"/>
              <a:t> </a:t>
            </a:r>
            <a:r>
              <a:rPr lang="ru-RU" sz="3200" dirty="0" err="1" smtClean="0"/>
              <a:t>викликають</a:t>
            </a:r>
            <a:r>
              <a:rPr lang="ru-RU" sz="3200" dirty="0" smtClean="0"/>
              <a:t> </a:t>
            </a:r>
            <a:r>
              <a:rPr lang="ru-RU" sz="3200" dirty="0" err="1" smtClean="0"/>
              <a:t>певні</a:t>
            </a:r>
            <a:r>
              <a:rPr lang="ru-RU" sz="3200" dirty="0" smtClean="0"/>
              <a:t> </a:t>
            </a:r>
            <a:r>
              <a:rPr lang="ru-RU" sz="3200" dirty="0" err="1" smtClean="0"/>
              <a:t>емоції</a:t>
            </a:r>
            <a:r>
              <a:rPr lang="ru-RU" sz="3200" dirty="0" smtClean="0"/>
              <a:t>.</a:t>
            </a:r>
          </a:p>
          <a:p>
            <a:r>
              <a:rPr lang="uk-UA" sz="3200" b="1" dirty="0" smtClean="0">
                <a:solidFill>
                  <a:srgbClr val="FF0000"/>
                </a:solidFill>
              </a:rPr>
              <a:t>Емоції</a:t>
            </a:r>
            <a:r>
              <a:rPr lang="uk-UA" sz="3200" dirty="0" smtClean="0"/>
              <a:t> – це реакція людини на те, що відбувається з нею і навколо неї.</a:t>
            </a:r>
          </a:p>
          <a:p>
            <a:r>
              <a:rPr lang="uk-UA" sz="3200" b="1" dirty="0" smtClean="0">
                <a:solidFill>
                  <a:srgbClr val="FF0000"/>
                </a:solidFill>
              </a:rPr>
              <a:t>Настрій</a:t>
            </a:r>
            <a:r>
              <a:rPr lang="uk-UA" sz="3200" dirty="0" smtClean="0"/>
              <a:t> – </a:t>
            </a:r>
            <a:r>
              <a:rPr lang="uk-UA" sz="3200" dirty="0" err="1" smtClean="0"/>
              <a:t>найтриваліший</a:t>
            </a:r>
            <a:r>
              <a:rPr lang="uk-UA" sz="3200" dirty="0" smtClean="0"/>
              <a:t> емоційний стан людини.</a:t>
            </a:r>
          </a:p>
          <a:p>
            <a:r>
              <a:rPr lang="ru-RU" sz="3200" b="1" dirty="0" err="1" smtClean="0">
                <a:solidFill>
                  <a:srgbClr val="FF0000"/>
                </a:solidFill>
              </a:rPr>
              <a:t>Міміка</a:t>
            </a:r>
            <a:r>
              <a:rPr lang="ru-RU" sz="3200" dirty="0" smtClean="0"/>
              <a:t> —  </a:t>
            </a:r>
            <a:r>
              <a:rPr lang="ru-RU" sz="3200" dirty="0" err="1" smtClean="0"/>
              <a:t>це</a:t>
            </a:r>
            <a:r>
              <a:rPr lang="ru-RU" sz="3200" dirty="0" smtClean="0"/>
              <a:t> </a:t>
            </a:r>
            <a:r>
              <a:rPr lang="ru-RU" sz="3200" dirty="0" err="1" smtClean="0"/>
              <a:t>рухи</a:t>
            </a:r>
            <a:r>
              <a:rPr lang="ru-RU" sz="3200" dirty="0" smtClean="0"/>
              <a:t> м</a:t>
            </a:r>
            <a:r>
              <a:rPr lang="en-US" sz="3200" dirty="0" smtClean="0"/>
              <a:t>’</a:t>
            </a:r>
            <a:r>
              <a:rPr lang="uk-UA" sz="3200" dirty="0" smtClean="0"/>
              <a:t>язів обличчя</a:t>
            </a:r>
            <a:r>
              <a:rPr lang="ru-RU" sz="3200" dirty="0" smtClean="0"/>
              <a:t>, </a:t>
            </a:r>
            <a:r>
              <a:rPr lang="ru-RU" sz="3200" dirty="0" err="1" smtClean="0"/>
              <a:t>що</a:t>
            </a:r>
            <a:r>
              <a:rPr lang="ru-RU" sz="3200" dirty="0" smtClean="0"/>
              <a:t> </a:t>
            </a:r>
            <a:r>
              <a:rPr lang="ru-RU" sz="3200" dirty="0" err="1" smtClean="0"/>
              <a:t>виражають</a:t>
            </a:r>
            <a:r>
              <a:rPr lang="ru-RU" sz="3200" dirty="0" smtClean="0"/>
              <a:t> </a:t>
            </a:r>
            <a:r>
              <a:rPr lang="ru-RU" sz="3200" dirty="0" err="1" smtClean="0"/>
              <a:t>почуття</a:t>
            </a:r>
            <a:r>
              <a:rPr lang="ru-RU" sz="3200" dirty="0" smtClean="0"/>
              <a:t> </a:t>
            </a:r>
            <a:r>
              <a:rPr lang="ru-RU" sz="3200" dirty="0" err="1" smtClean="0"/>
              <a:t>і</a:t>
            </a:r>
            <a:r>
              <a:rPr lang="ru-RU" sz="3200" dirty="0" smtClean="0"/>
              <a:t> </a:t>
            </a:r>
            <a:r>
              <a:rPr lang="ru-RU" sz="3200" dirty="0" err="1" smtClean="0"/>
              <a:t>психічний</a:t>
            </a:r>
            <a:r>
              <a:rPr lang="ru-RU" sz="3200" dirty="0" smtClean="0"/>
              <a:t> стан </a:t>
            </a:r>
            <a:r>
              <a:rPr lang="ru-RU" sz="3200" dirty="0" err="1" smtClean="0"/>
              <a:t>людини</a:t>
            </a:r>
            <a:r>
              <a:rPr lang="ru-RU" sz="3200" dirty="0" smtClean="0"/>
              <a:t>.</a:t>
            </a:r>
          </a:p>
          <a:p>
            <a:endParaRPr lang="uk-UA" sz="3600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uk-UA" dirty="0"/>
          </a:p>
        </p:txBody>
      </p:sp>
      <p:pic>
        <p:nvPicPr>
          <p:cNvPr id="5" name="Picture 2" descr="D:\общее\школа\картинки\кни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5574" y="410709"/>
            <a:ext cx="936104" cy="112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1178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Гра</a:t>
            </a:r>
            <a:r>
              <a:rPr lang="ru-RU" b="1" dirty="0" smtClean="0">
                <a:solidFill>
                  <a:srgbClr val="FF0000"/>
                </a:solidFill>
              </a:rPr>
              <a:t> – </a:t>
            </a:r>
            <a:r>
              <a:rPr lang="ru-RU" b="1" dirty="0" err="1" smtClean="0">
                <a:solidFill>
                  <a:srgbClr val="FF0000"/>
                </a:solidFill>
              </a:rPr>
              <a:t>тренінг</a:t>
            </a:r>
            <a:r>
              <a:rPr lang="ru-RU" b="1" dirty="0" smtClean="0">
                <a:solidFill>
                  <a:srgbClr val="FF0000"/>
                </a:solidFill>
              </a:rPr>
              <a:t> ,, </a:t>
            </a:r>
            <a:r>
              <a:rPr lang="ru-RU" b="1" dirty="0" err="1" smtClean="0">
                <a:solidFill>
                  <a:srgbClr val="FF0000"/>
                </a:solidFill>
              </a:rPr>
              <a:t>Чарівна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лікарня</a:t>
            </a:r>
            <a:r>
              <a:rPr lang="en-US" b="1" dirty="0" smtClean="0">
                <a:solidFill>
                  <a:srgbClr val="FF0000"/>
                </a:solidFill>
              </a:rPr>
              <a:t> ”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en-US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Ryslan\Desktop\а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453" y="1397726"/>
            <a:ext cx="4634135" cy="5029199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630090" y="1567544"/>
            <a:ext cx="522514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/>
              <a:t>- Вам сьогодні</a:t>
            </a:r>
          </a:p>
          <a:p>
            <a:r>
              <a:rPr lang="uk-UA" sz="4000" dirty="0" smtClean="0"/>
              <a:t>    не щастить.     </a:t>
            </a:r>
          </a:p>
          <a:p>
            <a:r>
              <a:rPr lang="uk-UA" sz="4000" dirty="0" smtClean="0"/>
              <a:t>    Настрій поганий.</a:t>
            </a:r>
          </a:p>
          <a:p>
            <a:r>
              <a:rPr lang="uk-UA" sz="4000" dirty="0" smtClean="0"/>
              <a:t>    Що робити?  </a:t>
            </a:r>
          </a:p>
          <a:p>
            <a:endParaRPr lang="uk-UA" sz="4000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178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651" y="365125"/>
            <a:ext cx="10387149" cy="1325563"/>
          </a:xfrm>
        </p:spPr>
        <p:txBody>
          <a:bodyPr>
            <a:prstTxWarp prst="textChevron">
              <a:avLst/>
            </a:prstTxWarp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uk-UA" sz="80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                     Поради лікаря</a:t>
            </a:r>
            <a:r>
              <a:rPr lang="ru-RU" sz="80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80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0766" y="1825625"/>
            <a:ext cx="6877878" cy="4351338"/>
          </a:xfrm>
        </p:spPr>
        <p:txBody>
          <a:bodyPr/>
          <a:lstStyle/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1. </a:t>
            </a:r>
            <a:r>
              <a:rPr lang="uk-UA" dirty="0" smtClean="0">
                <a:solidFill>
                  <a:srgbClr val="FF0000"/>
                </a:solidFill>
              </a:rPr>
              <a:t>Намагайся </a:t>
            </a:r>
            <a:r>
              <a:rPr lang="uk-UA" dirty="0" smtClean="0">
                <a:solidFill>
                  <a:srgbClr val="FF0000"/>
                </a:solidFill>
              </a:rPr>
              <a:t>пригадати щось приємне. </a:t>
            </a:r>
          </a:p>
          <a:p>
            <a:pPr>
              <a:buNone/>
            </a:pPr>
            <a:r>
              <a:rPr lang="uk-UA" dirty="0" smtClean="0">
                <a:solidFill>
                  <a:srgbClr val="FFC000"/>
                </a:solidFill>
              </a:rPr>
              <a:t>2. Перед дзеркалом зроби кумедну гримасу </a:t>
            </a:r>
          </a:p>
          <a:p>
            <a:pPr>
              <a:buNone/>
            </a:pPr>
            <a:r>
              <a:rPr lang="uk-UA" dirty="0" smtClean="0">
                <a:solidFill>
                  <a:srgbClr val="92D050"/>
                </a:solidFill>
              </a:rPr>
              <a:t>3. Послухай музику</a:t>
            </a:r>
          </a:p>
          <a:p>
            <a:pPr>
              <a:buNone/>
            </a:pPr>
            <a:r>
              <a:rPr lang="uk-UA" dirty="0" smtClean="0">
                <a:solidFill>
                  <a:srgbClr val="00B050"/>
                </a:solidFill>
              </a:rPr>
              <a:t>4. Заспівай, станцюй </a:t>
            </a:r>
            <a:endParaRPr lang="ru-RU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5. </a:t>
            </a:r>
            <a:r>
              <a:rPr lang="uk-UA" dirty="0" smtClean="0">
                <a:solidFill>
                  <a:srgbClr val="C00000"/>
                </a:solidFill>
              </a:rPr>
              <a:t>Намалюй карикатуру </a:t>
            </a:r>
          </a:p>
          <a:p>
            <a:pPr>
              <a:buNone/>
            </a:pPr>
            <a:r>
              <a:rPr lang="uk-UA" dirty="0" smtClean="0">
                <a:solidFill>
                  <a:srgbClr val="00B0F0"/>
                </a:solidFill>
              </a:rPr>
              <a:t>6. Умийся і </a:t>
            </a:r>
            <a:r>
              <a:rPr lang="uk-UA" dirty="0" err="1" smtClean="0">
                <a:solidFill>
                  <a:srgbClr val="00B0F0"/>
                </a:solidFill>
              </a:rPr>
              <a:t>“змий”</a:t>
            </a:r>
            <a:r>
              <a:rPr lang="uk-UA" dirty="0" smtClean="0">
                <a:solidFill>
                  <a:srgbClr val="00B0F0"/>
                </a:solidFill>
              </a:rPr>
              <a:t> поганий настрій</a:t>
            </a:r>
          </a:p>
          <a:p>
            <a:pPr>
              <a:buNone/>
            </a:pPr>
            <a:r>
              <a:rPr lang="uk-UA" dirty="0" smtClean="0">
                <a:solidFill>
                  <a:srgbClr val="002060"/>
                </a:solidFill>
              </a:rPr>
              <a:t>7. Назви себе ласкаво 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4" name="Picture 4" descr="C:\Users\Ryslan\Desktop\ok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4974"/>
            <a:ext cx="2961943" cy="3442834"/>
          </a:xfrm>
          <a:prstGeom prst="rect">
            <a:avLst/>
          </a:prstGeom>
          <a:noFill/>
        </p:spPr>
      </p:pic>
      <p:pic>
        <p:nvPicPr>
          <p:cNvPr id="6" name="Picture 3" descr="C:\Users\Ryslan\Desktop\1304928858_abbfd51c6b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0" y="3823049"/>
            <a:ext cx="3048000" cy="2854031"/>
          </a:xfrm>
          <a:prstGeom prst="ellipse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353"/>
          </a:xfrm>
        </p:spPr>
        <p:txBody>
          <a:bodyPr>
            <a:prstTxWarp prst="textArchDown">
              <a:avLst/>
            </a:prstTxWarp>
            <a:normAutofit fontScale="90000"/>
          </a:bodyPr>
          <a:lstStyle/>
          <a:p>
            <a:r>
              <a:rPr lang="uk-U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Гра </a:t>
            </a:r>
            <a:r>
              <a:rPr lang="uk-UA" sz="8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“Дзеркало”</a:t>
            </a:r>
            <a:endParaRPr lang="uk-UA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54-2-kulky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2274094"/>
            <a:ext cx="5181600" cy="34544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Робота в парах.</a:t>
            </a:r>
          </a:p>
          <a:p>
            <a:r>
              <a:rPr lang="ru-RU" b="1" i="1" dirty="0" smtClean="0"/>
              <a:t>Зараз один </a:t>
            </a:r>
            <a:r>
              <a:rPr lang="ru-RU" b="1" i="1" dirty="0" err="1" smtClean="0"/>
              <a:t>з</a:t>
            </a:r>
            <a:r>
              <a:rPr lang="ru-RU" b="1" i="1" dirty="0" smtClean="0"/>
              <a:t> пари буде </a:t>
            </a:r>
            <a:r>
              <a:rPr lang="ru-RU" b="1" i="1" dirty="0" err="1" smtClean="0"/>
              <a:t>демонструвати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якусь</a:t>
            </a:r>
            <a:r>
              <a:rPr lang="ru-RU" b="1" i="1" dirty="0" smtClean="0"/>
              <a:t> </a:t>
            </a:r>
            <a:r>
              <a:rPr lang="ru-RU" b="1" i="1" dirty="0" err="1" smtClean="0"/>
              <a:t>емоцію</a:t>
            </a:r>
            <a:r>
              <a:rPr lang="ru-RU" b="1" i="1" dirty="0" smtClean="0"/>
              <a:t>.</a:t>
            </a:r>
          </a:p>
          <a:p>
            <a:r>
              <a:rPr lang="ru-RU" b="1" i="1" dirty="0" err="1" smtClean="0"/>
              <a:t>Сусід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має</a:t>
            </a:r>
            <a:r>
              <a:rPr lang="ru-RU" b="1" i="1" dirty="0" smtClean="0"/>
              <a:t> </a:t>
            </a:r>
            <a:r>
              <a:rPr lang="ru-RU" b="1" i="1" dirty="0" err="1" smtClean="0"/>
              <a:t>її</a:t>
            </a:r>
            <a:r>
              <a:rPr lang="ru-RU" b="1" i="1" dirty="0" smtClean="0"/>
              <a:t> </a:t>
            </a:r>
            <a:r>
              <a:rPr lang="ru-RU" b="1" i="1" dirty="0" err="1" smtClean="0"/>
              <a:t>відобразити</a:t>
            </a:r>
            <a:r>
              <a:rPr lang="ru-RU" b="1" i="1" dirty="0" smtClean="0"/>
              <a:t> на </a:t>
            </a:r>
            <a:r>
              <a:rPr lang="ru-RU" b="1" i="1" dirty="0" err="1" smtClean="0"/>
              <a:t>своєму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обличчі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також</a:t>
            </a:r>
            <a:r>
              <a:rPr lang="ru-RU" b="1" i="1" dirty="0" smtClean="0"/>
              <a:t>.</a:t>
            </a:r>
          </a:p>
          <a:p>
            <a:r>
              <a:rPr lang="ru-RU" b="1" i="1" dirty="0" smtClean="0"/>
              <a:t>Ваше </a:t>
            </a:r>
            <a:r>
              <a:rPr lang="ru-RU" b="1" i="1" dirty="0" err="1" smtClean="0"/>
              <a:t>завдання</a:t>
            </a:r>
            <a:r>
              <a:rPr lang="ru-RU" b="1" i="1" dirty="0" smtClean="0"/>
              <a:t>: </a:t>
            </a:r>
            <a:r>
              <a:rPr lang="ru-RU" b="1" i="1" dirty="0" err="1" smtClean="0"/>
              <a:t>проспостерігати</a:t>
            </a:r>
            <a:r>
              <a:rPr lang="ru-RU" b="1" i="1" dirty="0" smtClean="0"/>
              <a:t>, як </a:t>
            </a:r>
            <a:r>
              <a:rPr lang="ru-RU" b="1" i="1" dirty="0" err="1" smtClean="0"/>
              <a:t>виглядає</a:t>
            </a:r>
            <a:r>
              <a:rPr lang="ru-RU" b="1" i="1" dirty="0" smtClean="0"/>
              <a:t> ваша </a:t>
            </a:r>
            <a:r>
              <a:rPr lang="ru-RU" b="1" i="1" dirty="0" err="1" smtClean="0"/>
              <a:t>емоція</a:t>
            </a:r>
            <a:r>
              <a:rPr lang="ru-RU" b="1" i="1" dirty="0" smtClean="0"/>
              <a:t>.</a:t>
            </a:r>
          </a:p>
          <a:p>
            <a:endParaRPr lang="ru-RU" b="1" i="1" dirty="0" smtClean="0"/>
          </a:p>
          <a:p>
            <a:r>
              <a:rPr lang="ru-RU" b="1" i="1" dirty="0" smtClean="0"/>
              <a:t>- </a:t>
            </a:r>
            <a:r>
              <a:rPr lang="ru-RU" b="1" i="1" dirty="0" err="1" smtClean="0"/>
              <a:t>Скажіть</a:t>
            </a:r>
            <a:r>
              <a:rPr lang="ru-RU" b="1" i="1" dirty="0" smtClean="0"/>
              <a:t>, </a:t>
            </a:r>
            <a:r>
              <a:rPr lang="ru-RU" b="1" i="1" dirty="0" err="1" smtClean="0"/>
              <a:t>чи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всі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емоції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виглядають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гарно</a:t>
            </a:r>
            <a:r>
              <a:rPr lang="ru-RU" b="1" i="1" dirty="0" smtClean="0"/>
              <a:t>? </a:t>
            </a:r>
            <a:r>
              <a:rPr lang="ru-RU" b="1" i="1" dirty="0" err="1" smtClean="0"/>
              <a:t>Які</a:t>
            </a:r>
            <a:r>
              <a:rPr lang="ru-RU" b="1" i="1" dirty="0" smtClean="0"/>
              <a:t> так, </a:t>
            </a:r>
            <a:r>
              <a:rPr lang="ru-RU" b="1" i="1" dirty="0" err="1" smtClean="0"/>
              <a:t>які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ні</a:t>
            </a:r>
            <a:r>
              <a:rPr lang="ru-RU" b="1" i="1" dirty="0" smtClean="0"/>
              <a:t>? </a:t>
            </a:r>
          </a:p>
          <a:p>
            <a:r>
              <a:rPr lang="ru-RU" b="1" i="1" dirty="0" err="1" smtClean="0"/>
              <a:t>Можемо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зробити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висновок</a:t>
            </a:r>
            <a:r>
              <a:rPr lang="ru-RU" b="1" i="1" dirty="0" smtClean="0"/>
              <a:t>, </a:t>
            </a:r>
            <a:r>
              <a:rPr lang="ru-RU" b="1" i="1" dirty="0" err="1" smtClean="0"/>
              <a:t>що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прикрашають</a:t>
            </a:r>
            <a:r>
              <a:rPr lang="ru-RU" b="1" i="1" dirty="0" smtClean="0"/>
              <a:t> </a:t>
            </a:r>
            <a:r>
              <a:rPr lang="ru-RU" b="1" i="1" dirty="0" err="1" smtClean="0"/>
              <a:t>людину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лише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позитивні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емоції</a:t>
            </a:r>
            <a:r>
              <a:rPr lang="ru-RU" b="1" i="1" dirty="0" smtClean="0"/>
              <a:t>. </a:t>
            </a:r>
          </a:p>
          <a:p>
            <a:endParaRPr lang="uk-UA" dirty="0"/>
          </a:p>
        </p:txBody>
      </p:sp>
      <p:pic>
        <p:nvPicPr>
          <p:cNvPr id="6" name="лот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925878" y="619539"/>
            <a:ext cx="616227" cy="616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251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“Глибоке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дихання”</a:t>
            </a:r>
            <a:endParaRPr lang="uk-UA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ag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8903" y="1867989"/>
            <a:ext cx="5055326" cy="4206239"/>
          </a:xfrm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Глибоко вдихніть носом, порахуйте до 8, потім повільно випускайте повітря через рот, при цьому рахуйте до 16. Відчуйте, як зникає напруга.</a:t>
            </a:r>
          </a:p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думаю, що цей простий прийом допоможе вам в певній ситуації контролювати свій емоційний стан.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370</Words>
  <Application>Microsoft Office PowerPoint</Application>
  <PresentationFormat>Произвольный</PresentationFormat>
  <Paragraphs>67</Paragraphs>
  <Slides>14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Привітання</vt:lpstr>
      <vt:lpstr>Слайд 2</vt:lpstr>
      <vt:lpstr>Вправа “Мій настрій” </vt:lpstr>
      <vt:lpstr>“Мій настрій – вчуся керувати емоціями”</vt:lpstr>
      <vt:lpstr>Словничок</vt:lpstr>
      <vt:lpstr>Гра – тренінг ,, Чарівна лікарня ” </vt:lpstr>
      <vt:lpstr>                      Поради лікаря </vt:lpstr>
      <vt:lpstr>          Гра “Дзеркало”</vt:lpstr>
      <vt:lpstr>Вправа “Глибоке дихання”</vt:lpstr>
      <vt:lpstr>Вправа – руханка “Погода в Джурині”  </vt:lpstr>
      <vt:lpstr> Вправа “Відкрите серце”</vt:lpstr>
      <vt:lpstr> Вправа “Сніжинка”</vt:lpstr>
      <vt:lpstr>   Релаксація “Море”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777</cp:lastModifiedBy>
  <cp:revision>6</cp:revision>
  <dcterms:created xsi:type="dcterms:W3CDTF">2020-01-15T13:52:14Z</dcterms:created>
  <dcterms:modified xsi:type="dcterms:W3CDTF">2020-11-19T09:56:24Z</dcterms:modified>
</cp:coreProperties>
</file>