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2" r:id="rId8"/>
    <p:sldId id="261" r:id="rId9"/>
    <p:sldId id="279" r:id="rId10"/>
    <p:sldId id="271" r:id="rId11"/>
    <p:sldId id="280" r:id="rId12"/>
    <p:sldId id="277" r:id="rId13"/>
    <p:sldId id="266" r:id="rId14"/>
    <p:sldId id="267" r:id="rId15"/>
    <p:sldId id="264" r:id="rId16"/>
    <p:sldId id="282" r:id="rId17"/>
    <p:sldId id="281" r:id="rId18"/>
    <p:sldId id="272" r:id="rId19"/>
    <p:sldId id="273" r:id="rId20"/>
    <p:sldId id="274" r:id="rId21"/>
    <p:sldId id="275" r:id="rId22"/>
    <p:sldId id="276" r:id="rId23"/>
    <p:sldId id="278" r:id="rId24"/>
    <p:sldId id="268" r:id="rId25"/>
    <p:sldId id="26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6" autoAdjust="0"/>
    <p:restoredTop sz="94660"/>
  </p:normalViewPr>
  <p:slideViewPr>
    <p:cSldViewPr snapToGrid="0">
      <p:cViewPr varScale="1">
        <p:scale>
          <a:sx n="45" d="100"/>
          <a:sy n="45" d="100"/>
        </p:scale>
        <p:origin x="48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9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36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110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46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43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7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73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60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015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61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71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834ED-BBF5-40B3-B7DF-06F2B0B6787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642DF-CC5C-4CFB-B530-5B4AD786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6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1.png"/><Relationship Id="rId5" Type="http://schemas.microsoft.com/office/2007/relationships/media" Target="../media/media3.mp3"/><Relationship Id="rId10" Type="http://schemas.openxmlformats.org/officeDocument/2006/relationships/image" Target="../media/image20.jpg"/><Relationship Id="rId4" Type="http://schemas.openxmlformats.org/officeDocument/2006/relationships/audio" Target="../media/media2.mp3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cdn.wallpapersafari.com/10/21/DXUO7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21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flipH="1">
            <a:off x="-256673" y="1331495"/>
            <a:ext cx="12192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</a:p>
          <a:p>
            <a:pPr algn="ctr"/>
            <a:r>
              <a:rPr lang="uk-UA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 – найцінніший скарб людини»</a:t>
            </a:r>
            <a:endParaRPr lang="en-US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26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7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995687" cy="2249424"/>
          </a:xfrm>
          <a:prstGeom prst="ellipse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60" y="0"/>
            <a:ext cx="4053840" cy="2478251"/>
          </a:xfrm>
          <a:prstGeom prst="ellipse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2711053"/>
            <a:ext cx="10972800" cy="414694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36132" y="82069"/>
            <a:ext cx="559781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ЧАРІВНІ </a:t>
            </a:r>
            <a:endParaRPr lang="uk-UA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</a:t>
            </a:r>
            <a:r>
              <a:rPr lang="uk-UA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0. Чайковский - Лебединое озеро Неаполитанский танец_(Inkompmusic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605313" y="6397916"/>
            <a:ext cx="487363" cy="487363"/>
          </a:xfrm>
          <a:prstGeom prst="rect">
            <a:avLst/>
          </a:prstGeom>
        </p:spPr>
      </p:pic>
      <p:pic>
        <p:nvPicPr>
          <p:cNvPr id="12" name="Opera Familia - Ave Maria (www.hotplayer.ru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15104" y="6370637"/>
            <a:ext cx="487363" cy="487363"/>
          </a:xfrm>
          <a:prstGeom prst="rect">
            <a:avLst/>
          </a:prstGeom>
        </p:spPr>
      </p:pic>
      <p:pic>
        <p:nvPicPr>
          <p:cNvPr id="14" name="Nightwish - She Is My Sin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77758" y="63979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00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20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8828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8630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cs-nnov.ru/assets/images/news/os06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8" y="-14473"/>
            <a:ext cx="5198090" cy="340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im0-tub-ua.yandex.net/i?id=3d6e6683ff9230c5f5a8482f35693fa5&amp;n=13&amp;exp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2" name="Picture 6" descr="http://flashsiberia.com/sites/default/files/uploads/main/zagryazneni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5472"/>
            <a:ext cx="5193792" cy="346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www.nationalgeographic.com/content/dam/environment/photos/000/001/155.ngsversion.1487014203739.adapt.1900.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8" y="0"/>
            <a:ext cx="4767072" cy="357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img-s1.onedio.com/id-553df6781dcff88c71b6829a/rev-0/raw/s-d12881c47b36e354d9e9b16a4e272d91f656079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8" y="3498859"/>
            <a:ext cx="4767072" cy="317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2" descr="https://im0-tub-ua.yandex.net/i?id=b9bca173a57fd7d821a1b620e5834cc1&amp;n=13&amp;exp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14" descr="https://im0-tub-ua.yandex.net/i?id=27ce7ff8ff8571d433511c3ddf84f94b&amp;n=13&amp;exp=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6" r="27588" b="1517"/>
          <a:stretch/>
        </p:blipFill>
        <p:spPr>
          <a:xfrm>
            <a:off x="3328416" y="692099"/>
            <a:ext cx="5961888" cy="5451565"/>
          </a:xfrm>
          <a:prstGeom prst="diamond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43332" y="7937"/>
            <a:ext cx="6165149" cy="707886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СВІТОВА ПРОБЛЕМА!!!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87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7373" cy="693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vitppt.com.ua/images/2/1580/770/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90"/>
            <a:ext cx="12192000" cy="683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72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sd.multiurok.ru/html/2017/03/19/s_58ce89cbd6b69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1"/>
            <a:ext cx="12192000" cy="694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56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22947" y="2534653"/>
            <a:ext cx="106023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УВАГУ!!!</a:t>
            </a:r>
            <a:endParaRPr lang="en-US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49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107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naurok.com.ua/uploads/files/20864/8788/8866_images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457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naurok.com.ua/uploads/files/20864/8788/8866_images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1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445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naurok.com.ua/uploads/files/26182/96111/102574_images/thumb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5494"/>
            <a:ext cx="12192000" cy="751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im0-tub-ua.yandex.net/i?id=6f164a49a4952bd2de3398aaf718d0c2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63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naurok.com.ua/uploads/files/20864/8788/8866_images/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47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naurok.com.ua/uploads/files/20864/8788/8866_images/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739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naurok.com.ua/uploads/files/26182/96111/102574_images/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010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896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428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475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89" y="295836"/>
            <a:ext cx="11909612" cy="66025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8353" y="295836"/>
            <a:ext cx="7307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 В ОРГАНІЗМІ ЛЮДИНИ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52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Ученые с помощью звука будут отделять раковые клетки от крови - Здоровье -  Newsler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132" y="532771"/>
            <a:ext cx="2193548" cy="158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05100" y="292100"/>
            <a:ext cx="5473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ВОДИ В ОРГАНІЗМІ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4151" y="962354"/>
            <a:ext cx="6479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кров складається на 86% з чистої води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У найближчому майбутньому людині почнуть пересаджувати свиняче серце - вчен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5" y="1621482"/>
            <a:ext cx="3167062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51020" y="2217093"/>
            <a:ext cx="1956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 – 77%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лево 4"/>
          <p:cNvSpPr/>
          <p:nvPr/>
        </p:nvSpPr>
        <p:spPr>
          <a:xfrm>
            <a:off x="3505200" y="2279876"/>
            <a:ext cx="1345820" cy="4372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право 5"/>
          <p:cNvSpPr/>
          <p:nvPr/>
        </p:nvSpPr>
        <p:spPr>
          <a:xfrm>
            <a:off x="7933553" y="974253"/>
            <a:ext cx="1280332" cy="471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Возможна ли пересадка человеческого мозга? | Мир | ИноСМИ - Все, что  достойно перевод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719" y="2889250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91722" y="3689037"/>
            <a:ext cx="6034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Мозок людини на 78% складається з води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7086600" y="3727363"/>
            <a:ext cx="1358900" cy="473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utoShape 10" descr="Печень - Нуга Бест"/>
          <p:cNvSpPr>
            <a:spLocks noChangeAspect="1" noChangeArrowheads="1"/>
          </p:cNvSpPr>
          <p:nvPr/>
        </p:nvSpPr>
        <p:spPr bwMode="auto">
          <a:xfrm>
            <a:off x="1665991" y="252635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8" name="Picture 14" descr="Печень - Нуга Бес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7531"/>
            <a:ext cx="2960165" cy="194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44627" y="5316835"/>
            <a:ext cx="2084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Печінка 84 %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лево 11"/>
          <p:cNvSpPr/>
          <p:nvPr/>
        </p:nvSpPr>
        <p:spPr>
          <a:xfrm>
            <a:off x="1970791" y="5202256"/>
            <a:ext cx="1534409" cy="57624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0" name="Picture 16" descr="Кто самый накаченный в мире человек, девушка и ребенок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719" y="4617133"/>
            <a:ext cx="2757137" cy="186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90524" y="5946148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 – 84% 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7004050" y="5803900"/>
            <a:ext cx="1371600" cy="4873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47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6" grpId="0" animBg="1"/>
      <p:bldP spid="7" grpId="0"/>
      <p:bldP spid="8" grpId="0" animBg="1"/>
      <p:bldP spid="11" grpId="0"/>
      <p:bldP spid="12" grpId="0" animBg="1"/>
      <p:bldP spid="13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8700" y="368300"/>
            <a:ext cx="4877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ВТРАТА ЛЮДИНОЮ ВОДИ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vseoteki.ru/wp-content/uploads/2019/01/ot-zh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188" y="888565"/>
            <a:ext cx="5155823" cy="496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лево 2"/>
          <p:cNvSpPr/>
          <p:nvPr/>
        </p:nvSpPr>
        <p:spPr>
          <a:xfrm>
            <a:off x="1955800" y="1600200"/>
            <a:ext cx="2514600" cy="11303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СПРАГА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7480677" y="1964034"/>
            <a:ext cx="2489200" cy="1155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ВТРАТА СВІДОМОСТІ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лево 4"/>
          <p:cNvSpPr/>
          <p:nvPr/>
        </p:nvSpPr>
        <p:spPr>
          <a:xfrm>
            <a:off x="2011873" y="3990032"/>
            <a:ext cx="2260600" cy="1041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ГАЛЮЦИНАЦІЇ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7963654" y="4270548"/>
            <a:ext cx="2044700" cy="1168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СМЕРТЬ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4189" y="1947217"/>
            <a:ext cx="170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2% ВОДИ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966" y="4279899"/>
            <a:ext cx="1858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6-8% ВОДИ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85400" y="2311051"/>
            <a:ext cx="1756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 ВОДИ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92877" y="4655035"/>
            <a:ext cx="1756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12% ВОДИ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71" y="5886218"/>
            <a:ext cx="119378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ЇЖІ ЛЮДИНА МОЖЕ ПРОЖИТИ </a:t>
            </a:r>
            <a:r>
              <a:rPr lang="uk-UA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3-4 ТИЖНІ,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БЕЗ ВОДИ 3-4 ДНІ </a:t>
            </a:r>
          </a:p>
        </p:txBody>
      </p:sp>
    </p:spTree>
    <p:extLst>
      <p:ext uri="{BB962C8B-B14F-4D97-AF65-F5344CB8AC3E}">
        <p14:creationId xmlns:p14="http://schemas.microsoft.com/office/powerpoint/2010/main" val="292461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ua.yandex.net/i?id=aba04bf0a25ce7ced299b7fb202db54f&amp;n=13&amp;exp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" y="0"/>
            <a:ext cx="12185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6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pinimg.com/736x/95/c0/9e/95c09ef5a94920112caac81dc146c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3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4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perprivorot.ru/wp-content/uploads/2017/09/Droplets-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89869" y="203625"/>
            <a:ext cx="88598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 В ПРИРОДІ ІСНУЄ В ТРЬОХ СТАНАХ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134294"/>
            <a:ext cx="23310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Тверда</a:t>
            </a:r>
          </a:p>
          <a:p>
            <a:pPr algn="ctr"/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ижче 0С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15401" y="1078370"/>
            <a:ext cx="2854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Газоподібна</a:t>
            </a:r>
          </a:p>
          <a:p>
            <a:pPr algn="ctr"/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онад 100С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kurganfm.ru/wp-content/uploads/2019/08/5ae14c59367aca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2220729"/>
            <a:ext cx="3385712" cy="22511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8" name="Picture 6" descr="https://ds04.infourok.ru/uploads/ex/0e3b/0016de12-cc7aae8e/img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9" t="15486" r="8889" b="7014"/>
          <a:stretch/>
        </p:blipFill>
        <p:spPr bwMode="auto">
          <a:xfrm>
            <a:off x="4414414" y="2318526"/>
            <a:ext cx="3407723" cy="232174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8426" y="1026233"/>
            <a:ext cx="34216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Рідка</a:t>
            </a:r>
          </a:p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0С до 100С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 descr="https://fs01.vseosvita.ua/01000kvm-7a70/00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" t="22570" r="6390" b="7846"/>
          <a:stretch/>
        </p:blipFill>
        <p:spPr bwMode="auto">
          <a:xfrm>
            <a:off x="8291939" y="2279340"/>
            <a:ext cx="3773654" cy="21806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948227" y="4589145"/>
            <a:ext cx="25179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Річки, озера, моря, океани, дощ, роса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6375" y="4816148"/>
            <a:ext cx="20999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Град, лід, сніг, іній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41240" y="4816148"/>
            <a:ext cx="1771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Пара, туман, хмари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78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3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02352" y="6583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2290" name="Picture 2" descr="https://ds04.infourok.ru/uploads/ex/0ba2/00036701-f9486152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23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130</Words>
  <Application>Microsoft Office PowerPoint</Application>
  <PresentationFormat>Широкоэкранный</PresentationFormat>
  <Paragraphs>34</Paragraphs>
  <Slides>25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33</cp:revision>
  <dcterms:created xsi:type="dcterms:W3CDTF">2020-11-08T18:04:47Z</dcterms:created>
  <dcterms:modified xsi:type="dcterms:W3CDTF">2020-11-09T23:28:52Z</dcterms:modified>
</cp:coreProperties>
</file>