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1" r:id="rId1"/>
  </p:sldMasterIdLst>
  <p:sldIdLst>
    <p:sldId id="256" r:id="rId2"/>
    <p:sldId id="282" r:id="rId3"/>
    <p:sldId id="257" r:id="rId4"/>
    <p:sldId id="277" r:id="rId5"/>
    <p:sldId id="258" r:id="rId6"/>
    <p:sldId id="262" r:id="rId7"/>
    <p:sldId id="283" r:id="rId8"/>
    <p:sldId id="281" r:id="rId9"/>
    <p:sldId id="280" r:id="rId10"/>
    <p:sldId id="268" r:id="rId11"/>
    <p:sldId id="271" r:id="rId12"/>
    <p:sldId id="273" r:id="rId13"/>
    <p:sldId id="275" r:id="rId14"/>
    <p:sldId id="27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A52B-03CE-4C97-AD35-39DF708D35B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FC49F-4935-4EDC-9351-668077B44C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271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A52B-03CE-4C97-AD35-39DF708D35B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FC49F-4935-4EDC-9351-668077B44C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525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A52B-03CE-4C97-AD35-39DF708D35B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FC49F-4935-4EDC-9351-668077B44C7C}" type="slidenum">
              <a:rPr lang="en-US" smtClean="0"/>
              <a:t>‹№›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6528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A52B-03CE-4C97-AD35-39DF708D35B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FC49F-4935-4EDC-9351-668077B44C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777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A52B-03CE-4C97-AD35-39DF708D35B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FC49F-4935-4EDC-9351-668077B44C7C}" type="slidenum">
              <a:rPr lang="en-US" smtClean="0"/>
              <a:t>‹№›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5292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A52B-03CE-4C97-AD35-39DF708D35B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FC49F-4935-4EDC-9351-668077B44C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0587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A52B-03CE-4C97-AD35-39DF708D35B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FC49F-4935-4EDC-9351-668077B44C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047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A52B-03CE-4C97-AD35-39DF708D35B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FC49F-4935-4EDC-9351-668077B44C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501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A52B-03CE-4C97-AD35-39DF708D35B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FC49F-4935-4EDC-9351-668077B44C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01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A52B-03CE-4C97-AD35-39DF708D35B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FC49F-4935-4EDC-9351-668077B44C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124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A52B-03CE-4C97-AD35-39DF708D35B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FC49F-4935-4EDC-9351-668077B44C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925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A52B-03CE-4C97-AD35-39DF708D35B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FC49F-4935-4EDC-9351-668077B44C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36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A52B-03CE-4C97-AD35-39DF708D35B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FC49F-4935-4EDC-9351-668077B44C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663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A52B-03CE-4C97-AD35-39DF708D35B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FC49F-4935-4EDC-9351-668077B44C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978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A52B-03CE-4C97-AD35-39DF708D35B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FC49F-4935-4EDC-9351-668077B44C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34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A52B-03CE-4C97-AD35-39DF708D35B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FC49F-4935-4EDC-9351-668077B44C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783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5A52B-03CE-4C97-AD35-39DF708D35B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01FC49F-4935-4EDC-9351-668077B44C7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345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  <p:sldLayoutId id="2147483824" r:id="rId13"/>
    <p:sldLayoutId id="2147483825" r:id="rId14"/>
    <p:sldLayoutId id="2147483826" r:id="rId15"/>
    <p:sldLayoutId id="21474838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564" y="-3"/>
            <a:ext cx="3715351" cy="66566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788" y="0"/>
            <a:ext cx="3338776" cy="66566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07" y="-1"/>
            <a:ext cx="3312281" cy="665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70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88759"/>
            <a:ext cx="8197158" cy="779646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</a:rPr>
              <a:t>    </a:t>
            </a:r>
            <a:r>
              <a:rPr lang="uk-UA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Дослідницька </a:t>
            </a:r>
            <a:r>
              <a:rPr lang="uk-UA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 з </a:t>
            </a:r>
            <a:r>
              <a:rPr lang="uk-UA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яблуками</a:t>
            </a:r>
            <a:r>
              <a:rPr lang="uk-UA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" y="1068405"/>
            <a:ext cx="8197159" cy="555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03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712270" y="1033111"/>
            <a:ext cx="8874492" cy="440120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/>
            <a:r>
              <a:rPr lang="uk-UA" sz="4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Підтримка </a:t>
            </a:r>
            <a:r>
              <a:rPr lang="uk-UA" sz="4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 взаємодопомога дуже важливі для людини, що зазнає насилля, булінгу. Якщо ви стали свідком такої ситуації, не можна бути байдужим, треба намагатися припинити образи, за потреби покликати на допомогу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71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885524"/>
            <a:ext cx="4635811" cy="1891545"/>
          </a:xfrm>
        </p:spPr>
        <p:txBody>
          <a:bodyPr>
            <a:noAutofit/>
          </a:bodyPr>
          <a:lstStyle/>
          <a:p>
            <a:r>
              <a:rPr lang="uk-UA" sz="4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</a:t>
            </a:r>
            <a:r>
              <a:rPr lang="uk-UA" sz="4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«Рука допомоги</a:t>
            </a:r>
            <a:r>
              <a:rPr lang="uk-UA" sz="40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uk-UA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Місце для вмісту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072516" y="789271"/>
            <a:ext cx="4167738" cy="5553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77333" y="3378467"/>
            <a:ext cx="4481807" cy="3128211"/>
          </a:xfrm>
        </p:spPr>
        <p:txBody>
          <a:bodyPr>
            <a:noAutofit/>
          </a:bodyPr>
          <a:lstStyle/>
          <a:p>
            <a:r>
              <a:rPr lang="uk-UA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кого звертатися у разі булінгу: </a:t>
            </a:r>
          </a:p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батьки </a:t>
            </a:r>
            <a:r>
              <a: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(червоний);                                                                                                                                           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інша людина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(жовтий);                                                                                                                  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вихователь, вчитель  </a:t>
            </a:r>
            <a:r>
              <a:rPr lang="uk-UA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зелений)</a:t>
            </a:r>
            <a:endParaRPr lang="en-US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67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85011"/>
            <a:ext cx="8596668" cy="818147"/>
          </a:xfrm>
        </p:spPr>
        <p:txBody>
          <a:bodyPr>
            <a:normAutofit fontScale="90000"/>
          </a:bodyPr>
          <a:lstStyle/>
          <a:p>
            <a:r>
              <a:rPr lang="uk-UA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</a:t>
            </a:r>
            <a:r>
              <a:rPr lang="uk-UA" sz="4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«Серце добрих справ» 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126156"/>
            <a:ext cx="8596668" cy="52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62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17" y="192505"/>
            <a:ext cx="8527983" cy="649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5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40" y="163628"/>
            <a:ext cx="9278754" cy="6506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707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87" y="0"/>
            <a:ext cx="90958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33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3909" y="356135"/>
            <a:ext cx="7584706" cy="968518"/>
          </a:xfrm>
        </p:spPr>
        <p:txBody>
          <a:bodyPr>
            <a:noAutofit/>
          </a:bodyPr>
          <a:lstStyle/>
          <a:p>
            <a:pPr>
              <a:spcAft>
                <a:spcPts val="1000"/>
              </a:spcAft>
              <a:tabLst>
                <a:tab pos="8191500" algn="l"/>
              </a:tabLst>
            </a:pPr>
            <a:r>
              <a:rPr lang="uk-UA" sz="4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uk-UA" sz="4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4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«Обираю мирну </a:t>
            </a:r>
            <a:r>
              <a:rPr lang="uk-UA" sz="4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дорогу»</a:t>
            </a:r>
            <a:r>
              <a:rPr lang="en-US" sz="4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Родинні </a:t>
            </a:r>
            <a:r>
              <a:rPr lang="uk-UA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посиденьки</a:t>
            </a:r>
            <a:r>
              <a:rPr lang="en-US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uk-UA" sz="32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i="1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34" y="1324653"/>
            <a:ext cx="9344035" cy="521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85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229361" y="2214880"/>
            <a:ext cx="8371839" cy="259199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«Усе, що хочете аби робили </a:t>
            </a:r>
            <a:r>
              <a:rPr lang="uk-UA" sz="4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вам       </a:t>
            </a: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люди,                                                                                    те робіть їм  і ви»   </a:t>
            </a:r>
            <a:endParaRPr lang="en-US" sz="40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73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043081" y="3244334"/>
            <a:ext cx="3129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25" y="462014"/>
            <a:ext cx="8435999" cy="577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30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79" y="577516"/>
            <a:ext cx="8855242" cy="590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436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6484" y="1780674"/>
            <a:ext cx="10407316" cy="3763478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БУЛІНГ 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перекладається як хуліган, забіяка, задирака, грубіян</a:t>
            </a:r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 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 означає тривалий процес </a:t>
            </a:r>
            <a:r>
              <a:rPr lang="uk-UA" sz="4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свідомого </a:t>
            </a:r>
            <a:r>
              <a:rPr lang="uk-UA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жорстокого ставлення (фізичного і психічного) з боку дитини або групи до іншої дитини або інших дітей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7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34189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uk-UA" sz="40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4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Дружня розминка </a:t>
            </a:r>
            <a:r>
              <a:rPr lang="uk-UA" sz="40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z="40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Капітошкою</a:t>
            </a:r>
            <a:endParaRPr lang="en-US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77" y="1443789"/>
            <a:ext cx="8550325" cy="486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3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406</TotalTime>
  <Words>69</Words>
  <Application>Microsoft Office PowerPoint</Application>
  <PresentationFormat>Широкий екран</PresentationFormat>
  <Paragraphs>11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20" baseType="lpstr">
      <vt:lpstr>Arial</vt:lpstr>
      <vt:lpstr>Calibri</vt:lpstr>
      <vt:lpstr>Times New Roman</vt:lpstr>
      <vt:lpstr>Trebuchet MS</vt:lpstr>
      <vt:lpstr>Wingdings 3</vt:lpstr>
      <vt:lpstr>Грань</vt:lpstr>
      <vt:lpstr>Презентація PowerPoint</vt:lpstr>
      <vt:lpstr>Презентація PowerPoint</vt:lpstr>
      <vt:lpstr>Презентація PowerPoint</vt:lpstr>
      <vt:lpstr>Тема: «Обираю мирну дорогу» Родинні посиденьки              </vt:lpstr>
      <vt:lpstr>Презентація PowerPoint</vt:lpstr>
      <vt:lpstr>Презентація PowerPoint</vt:lpstr>
      <vt:lpstr>Презентація PowerPoint</vt:lpstr>
      <vt:lpstr>  БУЛІНГ перекладається як хуліган, забіяка, задирака, грубіян. Цей термін означає тривалий процес свідомого жорстокого ставлення (фізичного і психічного) з боку дитини або групи до іншої дитини або інших дітей</vt:lpstr>
      <vt:lpstr> Дружня розминка з Капітошкою</vt:lpstr>
      <vt:lpstr>    Дослідницька діяльність з яблуками </vt:lpstr>
      <vt:lpstr>Презентація PowerPoint</vt:lpstr>
      <vt:lpstr>Вправа  «Рука допомоги» </vt:lpstr>
      <vt:lpstr>Вправа «Серце добрих справ»   </vt:lpstr>
      <vt:lpstr>Презентація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Назар</dc:creator>
  <cp:lastModifiedBy>Назар</cp:lastModifiedBy>
  <cp:revision>22</cp:revision>
  <dcterms:created xsi:type="dcterms:W3CDTF">2020-11-04T12:44:50Z</dcterms:created>
  <dcterms:modified xsi:type="dcterms:W3CDTF">2020-11-05T03:55:51Z</dcterms:modified>
</cp:coreProperties>
</file>