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43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89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41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04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0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87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1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89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31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01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92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88509-0DEB-4378-A0D6-76479054C8A3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15A96-E51E-4183-BF0C-E42ABAA40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14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60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6833" y="470263"/>
            <a:ext cx="11129555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Визволення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RU" sz="4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Мета: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бойовими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діями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визволення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1942-1944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 на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далась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перемога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загарбником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Батьківщини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виховувати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патріотизму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934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13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5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0100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Широкоэкранный</PresentationFormat>
  <Paragraphs>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2020-11-15T10:12:23Z</dcterms:created>
  <dcterms:modified xsi:type="dcterms:W3CDTF">2020-11-15T10:12:49Z</dcterms:modified>
</cp:coreProperties>
</file>