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5" r:id="rId3"/>
    <p:sldId id="259" r:id="rId4"/>
    <p:sldId id="274" r:id="rId5"/>
    <p:sldId id="277" r:id="rId6"/>
    <p:sldId id="260" r:id="rId7"/>
    <p:sldId id="261" r:id="rId8"/>
    <p:sldId id="280" r:id="rId9"/>
    <p:sldId id="282" r:id="rId10"/>
    <p:sldId id="270" r:id="rId11"/>
    <p:sldId id="262" r:id="rId12"/>
    <p:sldId id="263" r:id="rId13"/>
    <p:sldId id="284" r:id="rId14"/>
    <p:sldId id="283" r:id="rId15"/>
    <p:sldId id="264" r:id="rId16"/>
    <p:sldId id="278" r:id="rId17"/>
    <p:sldId id="285" r:id="rId18"/>
    <p:sldId id="258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87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A05E-47C0-4414-85D4-BAD422552B57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3CA0-6DBA-494E-8F48-0D2CE53172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575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A05E-47C0-4414-85D4-BAD422552B57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3CA0-6DBA-494E-8F48-0D2CE53172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342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A05E-47C0-4414-85D4-BAD422552B57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3CA0-6DBA-494E-8F48-0D2CE53172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2154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EF255-3BB2-4BC7-8594-3B9D84E7519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35268-E70B-42BF-A4F9-13BCDCA013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394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D17EA-EDEC-474C-B952-ABE300C26FD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12ADC-BE39-43DB-ADA0-9B23169828F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8142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F15CC-8EA2-4E31-909F-E4878B6DBEE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7E975-4E27-4812-AFD0-80E1FA4A1F8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6072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5B979-B5A9-4533-8FBD-55320E40C5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3668C-9EDB-4F43-83D3-AD39A642AA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3862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A0850-8993-410D-8B3E-87C2568448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D0722-BB24-4A19-B10F-FF5B85E01BB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8278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23907-EC81-40BA-8B33-56F6CF050D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2179F-AEC1-48BA-8BF6-077F24FF6E2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83426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50CEA-0E0F-4BF2-8A97-C18B3CB60C4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EE787-991E-4FDA-83AE-5A152FA801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77252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04F75-E57C-4839-8F06-F7CAD51F367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6D3B2-D593-4A57-BBF6-AE376E496FB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6449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A05E-47C0-4414-85D4-BAD422552B57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3CA0-6DBA-494E-8F48-0D2CE53172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82797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C1962-106C-4634-BD01-0A5EC3BFB8D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91D03-F3EA-4870-B427-F1E1D1D6B85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12608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AC917-8980-4D13-838E-6AD731705E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3B83E-10D8-48A2-AD1D-7C07DEAC20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089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CD7F7-9E5B-49A3-ACD2-73952513BB1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CFC96-C5C4-4E3C-9E84-FC46F5C809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86338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0146" y="3486150"/>
            <a:ext cx="3429030" cy="160972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0"/>
          </p:nvPr>
        </p:nvSpPr>
        <p:spPr>
          <a:xfrm>
            <a:off x="1381126" y="590550"/>
            <a:ext cx="6772274" cy="2828925"/>
          </a:xfrm>
        </p:spPr>
        <p:txBody>
          <a:bodyPr anchor="ctr">
            <a:normAutofit/>
          </a:bodyPr>
          <a:lstStyle>
            <a:lvl1pPr marL="0" indent="0">
              <a:buNone/>
              <a:tabLst/>
              <a:defRPr sz="28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731278639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A05E-47C0-4414-85D4-BAD422552B57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3CA0-6DBA-494E-8F48-0D2CE53172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0779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A05E-47C0-4414-85D4-BAD422552B57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3CA0-6DBA-494E-8F48-0D2CE53172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271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A05E-47C0-4414-85D4-BAD422552B57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3CA0-6DBA-494E-8F48-0D2CE53172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1114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A05E-47C0-4414-85D4-BAD422552B57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3CA0-6DBA-494E-8F48-0D2CE53172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33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A05E-47C0-4414-85D4-BAD422552B57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3CA0-6DBA-494E-8F48-0D2CE53172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2671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A05E-47C0-4414-85D4-BAD422552B57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3CA0-6DBA-494E-8F48-0D2CE53172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590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A05E-47C0-4414-85D4-BAD422552B57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3CA0-6DBA-494E-8F48-0D2CE53172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2633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FA05E-47C0-4414-85D4-BAD422552B57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33CA0-6DBA-494E-8F48-0D2CE53172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844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79AC0E8-6D51-4EE2-8073-805B8111030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1D5B71-C87E-498A-AA56-9E1FDEC414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6136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 rot="21356621">
            <a:off x="1475656" y="1340768"/>
            <a:ext cx="5400600" cy="2592288"/>
          </a:xfrm>
        </p:spPr>
        <p:txBody>
          <a:bodyPr/>
          <a:lstStyle/>
          <a:p>
            <a:pPr eaLnBrk="1" hangingPunct="1"/>
            <a:r>
              <a:rPr lang="ru-RU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itchFamily="66" charset="0"/>
              </a:rPr>
              <a:t>П</a:t>
            </a:r>
            <a:r>
              <a:rPr lang="ru-RU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itchFamily="66" charset="0"/>
              </a:rPr>
              <a:t>ортфоліо</a:t>
            </a:r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itchFamily="66" charset="0"/>
              </a:rPr>
              <a:t> </a:t>
            </a:r>
            <a:b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itchFamily="66" charset="0"/>
              </a:rPr>
            </a:br>
            <a:r>
              <a:rPr lang="ru-RU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itchFamily="66" charset="0"/>
              </a:rPr>
              <a:t>вчителя</a:t>
            </a:r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itchFamily="66" charset="0"/>
              </a:rPr>
              <a:t>початкових</a:t>
            </a:r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itchFamily="66" charset="0"/>
              </a:rPr>
              <a:t>класів</a:t>
            </a:r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3600" b="1" dirty="0" smtClean="0">
                <a:latin typeface="Monotype Corsiva" pitchFamily="66" charset="0"/>
              </a:rPr>
              <a:t/>
            </a:r>
            <a:br>
              <a:rPr lang="ru-RU" sz="3600" b="1" dirty="0" smtClean="0">
                <a:latin typeface="Monotype Corsiva" pitchFamily="66" charset="0"/>
              </a:rPr>
            </a:br>
            <a:r>
              <a:rPr lang="ru-RU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Семикоз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 </a:t>
            </a:r>
            <a:b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</a:br>
            <a:r>
              <a:rPr lang="ru-RU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Вікторії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 </a:t>
            </a:r>
            <a:b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</a:br>
            <a:r>
              <a:rPr lang="ru-RU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Олександрівни</a:t>
            </a: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077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s://lh3.googleusercontent.com/7EpaMe-tIZqZaDBO1pOqqNinFLgqAN5Apd1hjHH0Pb_3IAwIxtYcNsEdi_y4VhGSPfHDJEdgf99qK64wnMoxkjPGyh7H3sikMXsUXeXHFX4wUmAv3HnPmYOY0mE0ljQ1iBTC0L0ZJOF7Y2Es6-XLPW-D0kngcPqS4V-VNV9Dk_W-uNgKTZGAx91HvbA-IAmdeEG04OXYKz7rS7zEu08u0NNTzzLJ4ZYXluZflf-NW6WfGxw5fLk9Jw5FfDUSrdnawVvmnfgqf43ntAMqbmXv6wxBvLrUhK_UD8EG8VjGr92C19indZsuBXcRwTcDX8T1hU0LUODDu7uCAvvmkcqw5ykSKxzCaz4VcA5usxb11eljLy6Ss4KbbswJjSMafrt_IRj_MvdJa1PldoRDFlgs5ksuXXx8bqfpDUZaWMnSMA3hB2UYUtvykgRectVlRCOhMh3sI258t-nbBYMFJSQyN3-Nyy6g8m2dt9qwTWXgtEA4RFM-DS7slPYti3xYb_pz1XgckmQa9obhNO1bW6HdMWnz0sTwNxyYhmdhaIzPrvwmQMIXla5N6d1Y9zh51IWEqasHDmOcZ3cvMM9Une2V9bmShMhKTFiTC3EOpTWcc0IFVU9PH2qOOX97gcd4Z_xgeoA7X8dA1--oSf15y6ZrvzNyYP2rnutsGV8MlT93MNhhN-oORRh44ENOz6N0gOwl4PBKh0hvuWmlx02Wr34zsMgf1g=w923-h519-no?authuser=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4572032" cy="2570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Users\Макс\Desktop\20201012_1227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143248"/>
            <a:ext cx="3857652" cy="2169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0"/>
            <a:ext cx="66135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Поделиться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Изменить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Увеличить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Информация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Добавить в избранное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Удалить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85" name="Picture 17" descr="https://lh3.googleusercontent.com/hJWfnwBmW2qTZa6vmxL4SIeh4Pm6IYLOfwSBxqoalnDFmR-t0kbkk65wpVV1EuLKCAlgmm3GzjLuFvwDF0ZYLWzgHk-Aid3yBM-TGMkPy0Aeb6bdi7C18clyXRAMb8ht6JJ5CjPgbtZGgSIaN6qnpi9yrSHLOHBgZbSRYtdl5SYREOvG2K_gFUcKcMHwhpv2nlNDqfed1h4JAarRiS4kART8OlXOqCsBdRpJ_wD_pANUqFd1cVNOQ_UJscge5Wx46cC8SBtVQuD1Tz8oZjmAZVcZYZsG1R2Pcn-01nn9ojXKkQe2RAeCypsapP16--HViWCl9fActmd8i0agxDmq__piG5_aaYHcg6OJuwsaNv6MyIijoGgNWoJ-xqhBdEEhPg-XfDnGUZAoxdbr_VUhkhVCHZJ-rh-gN0dQqCd0aPOsLfiXUMFI0Ss1a10NFkLs_WmH9U2ts6VHsdMypR0gGG76P-MPXApvIJcV7saUMVS9k3VY_6waPzZFxj24nmdwOVsKmdb__maKI_CebNU5aiKWmJPS0Le2owgFytCYAATfwotfUWqfdABUwRo73IOfVgLgGVfEjgQh-p4zzZquSAweqQFVAI4XDCVItCdAVGfMlbDn_E_hM7cmh2Vktghbg8tJgT1sGCyXEI94oMM3bjqxvTYUbvXloXQyXHATAU8N25TvrGdGowc1jEFrejj1JiMHNT4nb5PEYNhXfVWwqsb_lA=w923-h519-no?authuser=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928670"/>
            <a:ext cx="3571900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0" y="0"/>
            <a:ext cx="66135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7" name="Rectangle 19"/>
          <p:cNvSpPr>
            <a:spLocks noChangeArrowheads="1"/>
          </p:cNvSpPr>
          <p:nvPr/>
        </p:nvSpPr>
        <p:spPr bwMode="auto">
          <a:xfrm>
            <a:off x="0" y="0"/>
            <a:ext cx="6613525" cy="0"/>
          </a:xfrm>
          <a:prstGeom prst="rect">
            <a:avLst/>
          </a:prstGeom>
          <a:solidFill>
            <a:srgbClr val="202124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Google Sans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Google Sans"/>
                <a:cs typeface="Arial" pitchFamily="34" charset="0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Google Sans"/>
                <a:cs typeface="Arial" pitchFamily="34" charset="0"/>
              </a:rPr>
              <a:t>Скорректировать освещенность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Roboto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8" name="Rectangle 20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Поделиться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9" name="Rectangle 21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Изменить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90" name="Rectangle 22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Увеличить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91" name="Rectangle 23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Информация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92" name="Rectangle 24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Добавить в избранное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93" name="Rectangle 25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Удалить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94" name="Picture 26" descr="https://lh3.googleusercontent.com/6ULnb5or5tHIGxfC9Hjkjf18YOd7gk9Pq5WemXWu1eesZdcGvOdzqqSl-MhPLDSaONKhXZFLI5LKg4eEudv6cKCwi1sZJBJWFv2qsFRvwZ3wVDeEi02LR9rbhIG0LAP5BMIftkPhTyWDNXjdyYjVMr-Bf8pqsCA6AvRSqoJpq2HwTpcbDpRight_NA1QWmawgi1bAkDMmJBpEfLx7nJzbmaesgcOcoCELMfPSNDr5uSPCjP1rSAHzGKpU8r1XF9KYWwGC_lkY7f3VQXvNcuYOfUmbwGUi320wk_36w5X9qcuUuNNhH2Ysrg3Y3OSM_m1HDo7zUBnaDkKdfznAOu_jpJa4T0WS4XL0052a3OCp09s4dKHRdIQN5K02h_cONKAwzEEGZkfyY6vT9LpuPCc_lGUXA6nza2wuFnmQJ8ZETZhVOhWl3DIqu1U1v9ArU7_gJ5T34fQSZljCog5bnwlBbtiIknL-6RTaxBV0ekXLDL_6aSzVy0isd9wRPk5cuczeB2CKVVxnM3zsSP50-if6fhwj5EISmYuevO2pocNSsnCTxO9LzHUDy9O0ximzQeWIHC39pn7ogLYno5NwfCRwERmxWHvKT9lO6ufkiXp1j-LUvt3WkOpc8Qp3YSLiKjZUtlHRfcDuVisK87oShfPAWlz7bonC3RO3eRkfeq2SNBqICvQpTeerz3Dg-SJafxXhJyExokiD0gy2S1ZkJ-gN4G1Nw=w923-h519-no?authuser=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16223" y="3429000"/>
            <a:ext cx="4827777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9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549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t="-17000" r="-20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Ми в </a:t>
            </a:r>
            <a:r>
              <a:rPr lang="uk-UA" dirty="0" err="1" smtClean="0"/>
              <a:t>ютубі</a:t>
            </a:r>
            <a:r>
              <a:rPr lang="uk-UA" dirty="0" smtClean="0"/>
              <a:t>!!!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/>
          <a:srcRect l="1647" t="10742" r="11603" b="10156"/>
          <a:stretch>
            <a:fillRect/>
          </a:stretch>
        </p:blipFill>
        <p:spPr bwMode="auto">
          <a:xfrm>
            <a:off x="571472" y="1428736"/>
            <a:ext cx="766415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841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t="-17000" r="-20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Ми в </a:t>
            </a:r>
            <a:r>
              <a:rPr lang="uk-UA" dirty="0" err="1" smtClean="0"/>
              <a:t>ютубі</a:t>
            </a:r>
            <a:r>
              <a:rPr lang="uk-UA" dirty="0" smtClean="0"/>
              <a:t>!!!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500174"/>
            <a:ext cx="7858180" cy="4418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0841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t="-17000" r="-20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Ми в </a:t>
            </a:r>
            <a:r>
              <a:rPr lang="uk-UA" dirty="0" err="1" smtClean="0"/>
              <a:t>ютубі</a:t>
            </a:r>
            <a:r>
              <a:rPr lang="uk-UA" dirty="0" smtClean="0"/>
              <a:t>!!!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428736"/>
            <a:ext cx="7500958" cy="4217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0841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276872"/>
            <a:ext cx="4176464" cy="1512168"/>
          </a:xfrm>
        </p:spPr>
        <p:txBody>
          <a:bodyPr/>
          <a:lstStyle/>
          <a:p>
            <a:r>
              <a:rPr lang="uk-UA" b="1" i="1" dirty="0" smtClean="0">
                <a:solidFill>
                  <a:schemeClr val="accent3">
                    <a:lumMod val="50000"/>
                  </a:schemeClr>
                </a:solidFill>
              </a:rPr>
              <a:t>Мої нагороди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 l="22511" t="18554" r="22035" b="15039"/>
          <a:stretch>
            <a:fillRect/>
          </a:stretch>
        </p:blipFill>
        <p:spPr bwMode="auto">
          <a:xfrm>
            <a:off x="357158" y="1571612"/>
            <a:ext cx="721523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714356"/>
            <a:ext cx="7786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i="1" dirty="0" smtClean="0">
                <a:solidFill>
                  <a:schemeClr val="tx2">
                    <a:lumMod val="50000"/>
                  </a:schemeClr>
                </a:solidFill>
              </a:rPr>
              <a:t>ДРУКОВАНІ    РОБОТИ </a:t>
            </a:r>
            <a:endParaRPr lang="ru-RU" sz="4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044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 l="20864" t="16601" r="20937" b="11133"/>
          <a:stretch>
            <a:fillRect/>
          </a:stretch>
        </p:blipFill>
        <p:spPr bwMode="auto">
          <a:xfrm>
            <a:off x="428596" y="1142984"/>
            <a:ext cx="757242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03294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Макс\Desktop\20210318_1238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250265" y="1678769"/>
            <a:ext cx="4286280" cy="3214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3294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429684" cy="10001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33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Участь у всеукраїнському конкурсі</a:t>
            </a:r>
            <a:br>
              <a:rPr lang="uk-UA" sz="33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3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300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“Учитель</a:t>
            </a:r>
            <a:r>
              <a:rPr lang="uk-UA" sz="33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300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року”</a:t>
            </a:r>
            <a:endParaRPr lang="ru-RU" sz="33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lh3.googleusercontent.com/2LUhFFGlGVNjzuYVhoaTnXU-AdrmnbD0ffIp_MV83zQoK9i-zWiokg6TmQ8bEGsjX6TNIPUdWYpGTOgDToFDWfbSziPU6avXgebxce0na1vbcS2iOJazmTzCPx2rKZ3me-Mz6uBX5Q37OkqUxBeduqr_LOQe3RP7by3OSkAFA1HeDD_Dljkjfy3b_yaE4uR5OYRWuK1EzMDdT9OmvcfTRja0QMm0hIMX1bFk_jHqDx7BYAebyLBTQqizZNW1HWgZPKC63efFCNnCh5AdF7Kw_nxp5Ke-5UeEhSiyllmEeqCaC9phdF0EoWs7FjiiwH0GwiAi3zS-hbvZKqfWsEupCSbx47jT3UPA6w19rJC8Wl1rHAWuBsnkcUi-FLERq-mjQbLlHgWkR81sIlahdCeJLMcJ7v7VKCf2kU7t8CasQJ_DdixmAdJabq0Ai5pDxFgmoR_mlHgZKaUVRC3eX4EAozq2vfFEwDtUdHX9hLSNd7l41VfrDEw2HTUttYPmVWf0WiyzNiIHcmNqMXJ4taerkWB9zkcLH9LV-NgzuEHcUBnKbC5EiA7Rtmu7s8_QRywgvVRIfwtMAjaa2Cfs9QFft5IKd9II9wUHbnBWcH6VNP-Sp3b_N0LYCEUo8sy_oiKjeoo1xa8Ve9erppGDGa8FQZxNvzfHdX1q6h-Oee6Wrd8xuKuo9qRUOIInr0N8IgGcYyWI8ryUSdQPZnjnAwZZTCUahw=w1300-h600-no?authuser=1"/>
          <p:cNvPicPr>
            <a:picLocks noChangeAspect="1" noChangeArrowheads="1"/>
          </p:cNvPicPr>
          <p:nvPr/>
        </p:nvPicPr>
        <p:blipFill>
          <a:blip r:embed="rId3"/>
          <a:srcRect l="28269" t="12500" r="22115" b="23749"/>
          <a:stretch>
            <a:fillRect/>
          </a:stretch>
        </p:blipFill>
        <p:spPr bwMode="auto">
          <a:xfrm>
            <a:off x="857224" y="1428736"/>
            <a:ext cx="6143668" cy="3643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5551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019588">
            <a:off x="249465" y="2380637"/>
            <a:ext cx="8229600" cy="1267280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3547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4104456" cy="4320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i="1" dirty="0" err="1" smtClean="0"/>
              <a:t>Семикоз</a:t>
            </a:r>
            <a:r>
              <a:rPr lang="uk-UA" sz="2400" b="1" i="1" dirty="0" smtClean="0"/>
              <a:t> Вікторія Олександрівна</a:t>
            </a:r>
          </a:p>
          <a:p>
            <a:pPr marL="0" indent="0" algn="just">
              <a:buNone/>
            </a:pPr>
            <a:r>
              <a:rPr lang="uk-UA" sz="1800" b="1" i="1" dirty="0" smtClean="0"/>
              <a:t>вчитель початкових класів Комунального закладу «</a:t>
            </a:r>
            <a:r>
              <a:rPr lang="uk-UA" sz="1800" b="1" i="1" dirty="0" smtClean="0"/>
              <a:t>Куп'янська спеціальна школа» </a:t>
            </a:r>
            <a:r>
              <a:rPr lang="uk-UA" sz="1800" b="1" i="1" dirty="0" smtClean="0"/>
              <a:t>Харківської обласної ради</a:t>
            </a:r>
          </a:p>
          <a:p>
            <a:pPr marL="0" indent="0" algn="just">
              <a:buNone/>
            </a:pPr>
            <a:r>
              <a:rPr lang="uk-UA" sz="1800" b="1" i="1" dirty="0" smtClean="0"/>
              <a:t>Освіта: Донбаський державний педагогічний університет</a:t>
            </a:r>
          </a:p>
          <a:p>
            <a:pPr marL="0" indent="0" algn="just">
              <a:buNone/>
            </a:pPr>
            <a:r>
              <a:rPr lang="uk-UA" sz="1800" b="1" i="1" dirty="0" smtClean="0"/>
              <a:t>Спеціальність: Вчитель дітей з вадами розумового розвитку. </a:t>
            </a:r>
            <a:r>
              <a:rPr lang="uk-UA" sz="1800" b="1" i="1" dirty="0" err="1" smtClean="0"/>
              <a:t>Корекційний</a:t>
            </a:r>
            <a:r>
              <a:rPr lang="uk-UA" sz="1800" b="1" i="1" dirty="0" smtClean="0"/>
              <a:t> </a:t>
            </a:r>
            <a:r>
              <a:rPr lang="uk-UA" sz="1800" b="1" i="1" dirty="0" err="1" smtClean="0"/>
              <a:t>психопедагог</a:t>
            </a:r>
            <a:r>
              <a:rPr lang="uk-UA" sz="1800" b="1" i="1" dirty="0" smtClean="0"/>
              <a:t> спеціальних дошкільних закладів</a:t>
            </a:r>
          </a:p>
          <a:p>
            <a:pPr marL="0" indent="0" algn="just">
              <a:buNone/>
            </a:pPr>
            <a:r>
              <a:rPr lang="uk-UA" sz="1800" b="1" i="1" dirty="0" smtClean="0"/>
              <a:t>Стаж роботи на посаді :  </a:t>
            </a:r>
            <a:r>
              <a:rPr lang="uk-UA" sz="1800" b="1" i="1" dirty="0" smtClean="0"/>
              <a:t>7 років</a:t>
            </a:r>
            <a:endParaRPr lang="ru-RU" sz="1800" b="1" i="1" dirty="0"/>
          </a:p>
        </p:txBody>
      </p:sp>
      <p:pic>
        <p:nvPicPr>
          <p:cNvPr id="13313" name="Picture 1" descr="C:\Users\Макс\Desktop\IMG-1482f5c41f0e541c379d958d9e8b3148-V.jpg"/>
          <p:cNvPicPr>
            <a:picLocks noChangeAspect="1" noChangeArrowheads="1"/>
          </p:cNvPicPr>
          <p:nvPr/>
        </p:nvPicPr>
        <p:blipFill>
          <a:blip r:embed="rId3" cstate="print"/>
          <a:srcRect l="7309" t="-8823" b="-1"/>
          <a:stretch>
            <a:fillRect/>
          </a:stretch>
        </p:blipFill>
        <p:spPr bwMode="auto">
          <a:xfrm rot="16200000" flipV="1">
            <a:off x="4536281" y="1893083"/>
            <a:ext cx="4000528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5369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82223" y="785665"/>
            <a:ext cx="6143668" cy="1214446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2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</a:t>
            </a:r>
            <a:r>
              <a:rPr lang="uk-UA" sz="2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над якою працюю :</a:t>
            </a:r>
            <a:br>
              <a:rPr lang="uk-UA" sz="2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2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Казкотерапія</a:t>
            </a:r>
            <a:r>
              <a:rPr lang="uk-UA" sz="2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як </a:t>
            </a:r>
            <a:r>
              <a:rPr lang="uk-UA" sz="22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компетентнісно-формувальний</a:t>
            </a:r>
            <a:r>
              <a:rPr lang="uk-UA" sz="2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метод навчання і виховання школярів</a:t>
            </a:r>
            <a:endParaRPr lang="ru-RU" sz="22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 descr="https://lh3.googleusercontent.com/XyNoO0iSQISFBIlQBfyj1dR8yzanF143slx3t6aOPDr5646Tf3B-6Ya_ACjiA4yJXc39NDAn6CFIYOHuFwxkDGp9S-4XhT0qjDx8INd4tjEsNrYo46Tb0wO3vyiLvGMvQCG3dkEN4EEMNPNz_UCp6o9vVjzJedpLyWjtyQIHCh1YfYXgrIzxkyPMtIMXdlRg6egiq-KBhv9zmcDojQxrhga4b__iWdn_YXGiAYPNAMgD1l73jxq0Jyi3PGs670tayTvid19AiNY-a3l6OkMo4HwNsKFhVxoYF5MADtg6LXmkXqyen-41nnC2g1AuS8y2Vegho9NBb-5n-CdWUe2KMgtCVWHpISsnBesekLctG3Zzd9HtrqNS4PT0szbQpzULuZ2LYcvnL6-5Q7kDMirvSo9ZuYa-4SpIz6b12SXfk95kt2bN0wCuA2GcIM5cH8z56OGr3Ty0RohYJFZN87RD4MIqVueFurJEZn0oGX0NA_emQ6oyYHZWIaJqPF5aZz7eA8CRQ8BFVKsppTkwCQBj4gnk-VlDU88rt_0Ar2EFZE4CTaQ_Fe37lxLa_vVZxp7wzNrCco-di2EBreAWSm3LhuNNiviMgVCyJOcrabjLUPzv5MNTOLyZ38sLfJ8ubcguMb76IMFCZlPMx1yGstObpd7xMgsJPoN_xyYLlhHVc8o1cp70LPAUZulwaBLJ43spaUGfwjAs9faeF0lSJth4KnLfsw=w768-h576-no?authuser=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714620"/>
            <a:ext cx="3500462" cy="2807782"/>
          </a:xfrm>
          <a:prstGeom prst="rect">
            <a:avLst/>
          </a:prstGeom>
          <a:noFill/>
        </p:spPr>
      </p:pic>
      <p:pic>
        <p:nvPicPr>
          <p:cNvPr id="12291" name="Picture 3" descr="C:\Users\Макс\Desktop\20210128_0913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097433">
            <a:off x="4488959" y="2279780"/>
            <a:ext cx="4063570" cy="30806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9020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7056784" cy="151216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 – НОВА УКРАЇНСЬКА ШКОЛА!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 descr="https://lh3.googleusercontent.com/SnUSirVsCOo-huQXVReagyuiTiamocHPLDiWLcBHeuhczlFrtu9o-KePgLqgr0TgQekSPfTnGpvlZwEl4od0XQolayZByCHld0Izrd-ThU4qcAzJzRvcS0V3ixBM9aaKxtd3ud6CBAQ0HuMMpFy_VuqoQ2FWauguPxGxGbn31BF7q-bs0tNJF0WQbCSt6O_66mGT-wkqNonBsW6JkYuyaPnGghNRvFB1NgVK6fVgSzNBE4VRNp8Vl-kGJASXwRDq2Tbns6q9qxHkIm-26y59Uld_rzhqBvpK_dGF0vUMLi5MGB-oSMQkUv_Z1MVEVE_UI9swEFf8J1MPu6eTpO4-TXo_TbmhvqUZmBU1jqpdQjHbcKvZPzS-NZQ0Gz7iLy_jlmzTgH-_U4ZPIAZp0ccRBnrIwmFuzYH9i8cubQx-fqmpP-inYZkXR39h0jXGVeH_IISrltGJHzf61SvNs2kN3kb4eBdsDjCTuBT6XXTFvdQj6GRQkLZ4nY2yAgcl8gx3SVTGBZxiSDfkBUUtNGlL5xuidk8HxZy0SnOYSXkhbFAlOHabFBIJa3iONPLZfoDZ7DkNOYWXc7Kx2aKxDZJQ-PpaGr4qfYeAcUg-Fian2wZ5uFfP8Z6ecZDhjySHwI50uQ0oZRdle5akxN0csckNtmK_EqOP53edAxDo_JOFUOI7ZoDgvQLgXY9PB2HwR2OsOG-0OftBBv8nMvwn4jynSrkgPw=w692-h519-no?authuser=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214554"/>
            <a:ext cx="4286280" cy="3214710"/>
          </a:xfrm>
          <a:prstGeom prst="rect">
            <a:avLst/>
          </a:prstGeom>
          <a:noFill/>
        </p:spPr>
      </p:pic>
      <p:pic>
        <p:nvPicPr>
          <p:cNvPr id="11268" name="Picture 4" descr="https://lh3.googleusercontent.com/O7bXvU-cXfSUVcaLuY99AvD5YaifeQm-1GaU6QeEDglCkT_FBCTARzejcUKudLk7eua7pPO3Na6aopztn8XM0YfStxWgvjDvDba3DRx8RpfOzsCmybS9kgwoMZwV2xVCejMAmMcUNvmyODPRCDBnCpa1Iownivx71BVXua_F8SVqSStw0o1T2WKngwlbTgx08q2nJw0MnRI1gqNbm4n-7176gKPfgLh6hxLkGt_8mAlXb25k2Sb-kExbMRkEQwU7zMQOK1KCg8AuOJItHOIIopOmu5_mUmjzPLDC5jbXV8KxCmrXQ-dujtldA8JUnK82bmKb3CfM5xACDR1N-SOIF5xpwMuvt_7cGhGhwUeL1Zc6zOoYeZfjRCCyR6BwC21ZV0Hkr9nroODjhnku5wkL6jt9i225q0khRKugiurdXdgZDrPho_15g75rzByIdbKL6HP619eioTaOd6fbnYdshVYMwGvJffzN7GfKQikQK-EvdOksDuHhWfF6wB5N3_v8a6CyWsRanYaIbIyC8L6nVznL9oNi6DYiENflXVFkhfUxeH4rMYKg9sf_9KUcKmjj7pJiXzEh6d8kI6qtjcbznTkJsiu6qdQrfEGIVFfUot-FyaWneOTppzdiXAieWOmxSxbvONXr7u28UOK3rZ5Akb34a-4SvqM7MxvLMYzK3jJ0WUwS3OJmIERUV6RwVv_H1-lly8gYXkRwLKbFzZLUc_yciQ=w390-h519-no?authuser=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214554"/>
            <a:ext cx="2500329" cy="33359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489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620688"/>
            <a:ext cx="3672408" cy="3672408"/>
          </a:xfrm>
        </p:spPr>
        <p:txBody>
          <a:bodyPr>
            <a:normAutofit/>
          </a:bodyPr>
          <a:lstStyle/>
          <a:p>
            <a:r>
              <a:rPr lang="uk-UA" sz="39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Особливу увагу приділяю творчому розвитку своїх учнів</a:t>
            </a:r>
            <a:endParaRPr lang="ru-RU" sz="39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288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88640"/>
            <a:ext cx="7573932" cy="74003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3200" dirty="0" smtClean="0"/>
              <a:t>Малювання на харчовій плівці</a:t>
            </a:r>
            <a:endParaRPr lang="ru-RU" sz="3200" dirty="0"/>
          </a:p>
        </p:txBody>
      </p:sp>
      <p:pic>
        <p:nvPicPr>
          <p:cNvPr id="9218" name="Picture 2" descr="https://lh3.googleusercontent.com/KFOeEMZ1eVdVUFMucrhcsEdOrb2kRC7J72hAxLw-eqsLJIFymW7hzRw1vvnL8nwwQOZXwR5dKxgmhFsmBoKYN9OtYRH8mwPR3xMlunKQGnshmUj7tZqSziz-wubfaZu0CNQa3hJqXvGmdKunXuAd6HEJ_RDJoenkQkX_9M4N8F4rlbzwVFph7Sf9kak7LqSOmr5NXvhlruR9UpYjBHNPScwKk6NR2ekim-Vric_2CCtLEovDMTZCHsTH0pbpyf3MRqV8EsSHvR9x7UctlQTsH_fwN0aP5TaTP0gYmJ-YwOS6ck3raDyCpd_HDo6wlRkJEZgfiHwA73d7q-TRdcpFaNgayDxjpJAIT33uSIvu9bTwZtaTVUXdkYVAUcZT68hv7fzwl_hKOXt_u3zFaB5CqEpxTwpdH6_eKhI7bj8yNxzMTw5kI3hMMNX7sMfVId-2-Qu1vvIw4UOqqjwR1XohiMTQD9_2wwoRrGw-qXZF5Sj9yp3TVwQ_e05wWEwn4YT-3lSoGMa9_VVCshI3Fn-zhi7siz5dsaGB80kHVbHo2B4Wz6ZLOSsHD-x_YH1XBEKnSglBHgIoQgPQvQ7D-B_d_abL3031COe-BVt2CD6WEKKf89iqUNHeIbEfnk9twUm0Ng1QWlp1ocM2I1f_wiwXOw_WYN7mGnTND0Fz4FQg6fZh7i9uOkBGlArk9ZDY3_mATPktwDPcPn6jtmuSRtZhdojWNQ=w692-h519-no?authuser=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500174"/>
            <a:ext cx="4953034" cy="3714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613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88640"/>
            <a:ext cx="7573932" cy="74003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3200" dirty="0" smtClean="0"/>
              <a:t>Інсценізація </a:t>
            </a:r>
            <a:r>
              <a:rPr lang="uk-UA" sz="3200" dirty="0" err="1" smtClean="0"/>
              <a:t>к</a:t>
            </a:r>
            <a:r>
              <a:rPr lang="uk-UA" sz="3200" dirty="0" err="1" smtClean="0"/>
              <a:t>азки</a:t>
            </a:r>
            <a:r>
              <a:rPr lang="uk-UA" sz="3200" dirty="0" err="1" smtClean="0"/>
              <a:t>“Рукавичка”</a:t>
            </a:r>
            <a:endParaRPr lang="ru-RU" sz="3200" dirty="0"/>
          </a:p>
        </p:txBody>
      </p:sp>
      <p:pic>
        <p:nvPicPr>
          <p:cNvPr id="41986" name="Picture 2" descr="https://lh3.googleusercontent.com/sW0JxjLLEszsMBmWzBfAJiT2_hxAn6g8dpkCzS76J9zIoMrzxxf3lG7-leXhaEZ4LlMtq5CisyWv9p6Y2xVfRrw4xiNarqyREebsHDRoxe-SNW31ZhL3unKrdGA0OZmZqDja-CK0Djhigd6qCqidYb-umlzYuvedkAhK3CwLSQhV9ZKyGMGC-gtg70_iQ7A_VxCnr8R5usIgjpXh7ORcla0tuiiBj1ckcxmmNZxjcpPn7IGcWLuAh98_hlvuZIUJB2iFHYFTFvXiCEUAnZKSLhLx6R8fusAAg2IWRVIWgalAYtAmsLLOlOStA_4_2qP3PUL9o9PDHNEyz7PMr6BT1l4AitrYMhxIY8t5LB0gQrlGqxiKT2f9Mmy5HViQ2ZDM-T_G3HTtvlC60bbpQ5kn2AwkAinbE7-z_2tmR0SdGzizPWC8fyXknWW9jTzf75HxQhgVGpSuDdWqBQ8_S09WxaoboSAYNxuaMPqdyz8InbBlvZhsqelKyn9fRPEEJhct2B_9srW49m9K0haW3sqNiF6Tsxp1AuQ7YKbat40hKqN1ADT9bW23X4Yh7IW72-HLtD20uIaGKi_FeofdmUQETV0zDBOuGkr6P5j6A6AykqjwnNI2jKjoCLDUO62vxLccbGrKn6l2MqrXHJoDodtQIFvwCmK_2JuuWQBRNHMpFkUxA5YE_9zQ6-x-I7SJTwt0G2tb0uXBjhiMShevfGfAHaC_IQ=w923-h519-no?authuser=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1285860"/>
            <a:ext cx="5000660" cy="3857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613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88640"/>
            <a:ext cx="7573932" cy="74003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3200" dirty="0" smtClean="0"/>
              <a:t>Розучуємо </a:t>
            </a:r>
            <a:r>
              <a:rPr lang="uk-UA" sz="3200" dirty="0" err="1" smtClean="0"/>
              <a:t>руханку</a:t>
            </a:r>
            <a:r>
              <a:rPr lang="uk-UA" sz="3200" dirty="0" smtClean="0"/>
              <a:t> </a:t>
            </a:r>
            <a:endParaRPr lang="ru-RU" sz="3200" dirty="0"/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0"/>
            <a:ext cx="66135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Поделиться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Изменить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Увеличить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Информация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Добавить в избранное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5" name="Rectangle 7"/>
          <p:cNvSpPr>
            <a:spLocks noChangeArrowheads="1"/>
          </p:cNvSpPr>
          <p:nvPr/>
        </p:nvSpPr>
        <p:spPr bwMode="auto">
          <a:xfrm>
            <a:off x="0" y="0"/>
            <a:ext cx="63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Roboto"/>
                <a:cs typeface="Arial" pitchFamily="34" charset="0"/>
              </a:rPr>
              <a:t>Удалить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6" name="Picture 8" descr="https://lh3.googleusercontent.com/mrYjnlIbnxZYcjIMvoHDvNDa4GwaT1eHB3TpHInJcglZjhQvR8SUZvMZI3OS9lzWRsC5B34BaFDhpz6oihZqkEkOtXHZwk7rm-VheMttjdTtf-xzfX2zFr_cvsjWqiB5MEfSnHh1oFJxqcnNhGiw57F4Arukkqe9xURQ8cl3Ii_l7GQt1Tc2Z_WHAgaOVlRcQMtuNZbYYM-XG02b2fBuaWgPLUPCnBJYxuYR8ZQUtBJq2fOXd8WNYwxw8QCZ1d7nhRhdZDY_8elBL7mErH2ap1HIRQIO86HBWqrhdZ8IPged8t6Yst44sB5pEBbWV6C3nHg8C20h0pxBmiFqCM6igkrZ9RdPlmykavyqbiKic0ajVWy3Cb9eNs62426V4Eyv_UXV7IpWtmmF0CnY9zcfCMWvQqgkY-3K5LcmSc527PaAuW7tPIT_KvZueaBdnsxppdotdGJOAijm7Assmk5qkxlk_3qjvTxVWetFogW9kItNWQotR9SFDtpXDHaTWXRrJBtiDJ8JI6Cb5-UnUTagMOGhPp1h7gnuEv7O9GQhOkuhgiHwv6S-ALRMU_9rBgIkYhnY7iE2Btarkm2RWLObLsrOlXxMJSxP8txY7AA94lWpW1uhJnoLhxeBlJ6InAp740HphPg-GQvXJhumUVdfF0w7ffJWdVxBOWD3OJXmeCnXc0zSIc_rIzJY2Mj7yS2bvJlmDuBFWyEPx2A9zcAZbokXpA=w923-h519-no?authuser=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285860"/>
            <a:ext cx="5143536" cy="3714776"/>
          </a:xfrm>
          <a:prstGeom prst="rect">
            <a:avLst/>
          </a:prstGeom>
          <a:noFill/>
        </p:spPr>
      </p:pic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613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7224" y="4857760"/>
            <a:ext cx="7586690" cy="762807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Складаємо пам'ятку по догляду за зубами</a:t>
            </a:r>
            <a:endParaRPr lang="ru-RU" dirty="0"/>
          </a:p>
        </p:txBody>
      </p:sp>
      <p:pic>
        <p:nvPicPr>
          <p:cNvPr id="8194" name="Picture 2" descr="https://lh3.googleusercontent.com/tfleh44rangcrBbM9vXfi2ct5qnbhldCAsJUb48JzLJj2Nh39oYlHwM-SgP3CAxYY8yoUiyK8CVq17gY5XlON0Btub8Rdu93qXjcnAQYfpyuGr_C2Zww2TPTBC46dm4d3_-2ob6V0_tXvYbkdXT2SdOLRL6pBEnh-UD-hx-QWS33YteZE9F1wICpGS6CyQrSHrVRp7gE00NkH9Whq5bSv76HL4VLYAcn1TcJ3kEvxu13r_XLbVjw6-L1K1-YGa64sz79_xYwH_qISvlFu-psiJqyrhdRiLkJoes0pq7r3x5CpxfBSrDDksBOMvbTWYQ563nkh1kopO4DLt5txNezTVFYtPpn9cGwfgc-gC9uDWSjftlTh-yLPYCXinV1rzfW2bfe4HRArsJTc8hCMVsHU4jaiGnPs6elotsldJOYLDp94IkiRvNVxeXmHtqfx6otvtbfqSLughX-etkDIlspNMH4l7ADJH3sqN3UKP6pBk-0WioScbMNSXXYWsbWKsmUIHA9kaxd9liaTh8jmvozMuq029s9HTlIeGad9gByAP-COAzYKppqhhRFebCATj-xtwJcmFSySCigm6C0AMN-TeHAVXnzmEXjZ-I_YMgXNMzLJYopZwofg2ZxF2zCZnGCO9D7vaggV31TLaXwIFLcnDSi0sI_pEitCny7LioxjI5prjOXBO_saVp6oowpBrO_uk2ZRnBmBzfRKZsS6RSxp7Atog=w923-h519-no?authuser=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285860"/>
            <a:ext cx="6159498" cy="34634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1838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124</Words>
  <Application>Microsoft Office PowerPoint</Application>
  <PresentationFormat>Экран (4:3)</PresentationFormat>
  <Paragraphs>42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1_Тема Office</vt:lpstr>
      <vt:lpstr>Портфоліо  вчителя початкових класів  Семикоз  Вікторії  Олександрівни</vt:lpstr>
      <vt:lpstr>Слайд 2</vt:lpstr>
      <vt:lpstr>Тема, над якою працюю :  Казкотерапія як компетентнісно-формувальний метод навчання і виховання школярів</vt:lpstr>
      <vt:lpstr>МИ – НОВА УКРАЇНСЬКА ШКОЛА!</vt:lpstr>
      <vt:lpstr>Особливу увагу приділяю творчому розвитку своїх учнів</vt:lpstr>
      <vt:lpstr>Малювання на харчовій плівці</vt:lpstr>
      <vt:lpstr>Інсценізація казки“Рукавичка”</vt:lpstr>
      <vt:lpstr>Розучуємо руханку </vt:lpstr>
      <vt:lpstr>Слайд 9</vt:lpstr>
      <vt:lpstr>Слайд 10</vt:lpstr>
      <vt:lpstr>Ми в ютубі!!!</vt:lpstr>
      <vt:lpstr>Ми в ютубі!!!</vt:lpstr>
      <vt:lpstr>Ми в ютубі!!!</vt:lpstr>
      <vt:lpstr>Мої нагороди</vt:lpstr>
      <vt:lpstr>Слайд 15</vt:lpstr>
      <vt:lpstr>Слайд 16</vt:lpstr>
      <vt:lpstr>Участь у всеукраїнському конкурсі  “Учитель року”</vt:lpstr>
      <vt:lpstr>Дякую за увагу!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Макс</cp:lastModifiedBy>
  <cp:revision>44</cp:revision>
  <dcterms:created xsi:type="dcterms:W3CDTF">2012-04-19T12:12:33Z</dcterms:created>
  <dcterms:modified xsi:type="dcterms:W3CDTF">2021-03-18T11:25:19Z</dcterms:modified>
</cp:coreProperties>
</file>