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77" r:id="rId6"/>
    <p:sldId id="278" r:id="rId7"/>
    <p:sldId id="264" r:id="rId8"/>
    <p:sldId id="265" r:id="rId9"/>
    <p:sldId id="274" r:id="rId10"/>
    <p:sldId id="269" r:id="rId11"/>
    <p:sldId id="279" r:id="rId12"/>
    <p:sldId id="280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513" autoAdjust="0"/>
  </p:normalViewPr>
  <p:slideViewPr>
    <p:cSldViewPr>
      <p:cViewPr varScale="1">
        <p:scale>
          <a:sx n="60" d="100"/>
          <a:sy n="60" d="100"/>
        </p:scale>
        <p:origin x="-16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4392488" cy="4104456"/>
          </a:xfrm>
        </p:spPr>
        <p:txBody>
          <a:bodyPr>
            <a:noAutofit/>
          </a:bodyPr>
          <a:lstStyle/>
          <a:p>
            <a:r>
              <a:rPr lang="uk-UA" sz="2800" dirty="0" smtClean="0"/>
              <a:t> </a:t>
            </a:r>
            <a:r>
              <a:rPr lang="uk-UA" sz="2800" dirty="0" err="1" smtClean="0"/>
              <a:t>Портфоліо</a:t>
            </a:r>
            <a:r>
              <a:rPr lang="uk-UA" sz="2800" dirty="0" smtClean="0"/>
              <a:t> вчительки  української мови та літератури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Гордієнко Наталі Олександрівни</a:t>
            </a:r>
            <a:br>
              <a:rPr lang="uk-UA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1\Desktop\1144711415_hu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9234" y="0"/>
            <a:ext cx="4154766" cy="55446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03648" y="5805264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edsovet.su/_load-files/load/45/89/2/f/7-page-4_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2" descr="https://parostok.com.ua/wp-content/uploads/2019/11/DSC_87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8568952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pptxbaza.ru/baza/shablon/Animir/le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0209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Уроки на природі</a:t>
            </a:r>
            <a:endParaRPr lang="ru-RU" dirty="0"/>
          </a:p>
        </p:txBody>
      </p:sp>
      <p:pic>
        <p:nvPicPr>
          <p:cNvPr id="27651" name="Picture 3" descr="C:\Users\777\Desktop\Новая папка\IMG_20201009_1140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124744"/>
            <a:ext cx="626469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pptxbaza.ru/baza/shablon/Animir/le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6" name="Picture 4" descr="C:\Users\777\Desktop\Новая папка\IMG_20200915_1553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8640"/>
            <a:ext cx="7920880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://ovp1970.ucoz.ru/_si/0/2058067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Педагогічне кредо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4000" dirty="0" smtClean="0"/>
              <a:t>Навчати та виховувати так,щоб в кожному дитячому серці запалити вогник пізнання, мислення, добра.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Візитна картка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Освіта: вища; </a:t>
            </a:r>
            <a:r>
              <a:rPr lang="uk-UA" dirty="0" err="1" smtClean="0"/>
              <a:t>Валуйське</a:t>
            </a:r>
            <a:r>
              <a:rPr lang="uk-UA" dirty="0" smtClean="0"/>
              <a:t> педагогічне училище,1990 рік; Харківський державний </a:t>
            </a:r>
          </a:p>
          <a:p>
            <a:pPr>
              <a:buNone/>
            </a:pPr>
            <a:r>
              <a:rPr lang="uk-UA" dirty="0" smtClean="0"/>
              <a:t>    педагогічний університет </a:t>
            </a:r>
            <a:r>
              <a:rPr lang="uk-UA" dirty="0" err="1" smtClean="0"/>
              <a:t>ім.Г.С.Сковороди</a:t>
            </a:r>
            <a:r>
              <a:rPr lang="uk-UA" dirty="0" smtClean="0"/>
              <a:t>; Донбаський державний педагогічний університет.</a:t>
            </a:r>
          </a:p>
          <a:p>
            <a:r>
              <a:rPr lang="uk-UA" dirty="0" smtClean="0"/>
              <a:t>Кваліфікація: вчитель початкових класів, учитель української мови та літератури, </a:t>
            </a:r>
            <a:r>
              <a:rPr lang="uk-UA" dirty="0" err="1" smtClean="0"/>
              <a:t>олігофренопедагог</a:t>
            </a:r>
            <a:r>
              <a:rPr lang="uk-UA" dirty="0" smtClean="0"/>
              <a:t>, учитель дітей з вадами розвитку.</a:t>
            </a:r>
          </a:p>
          <a:p>
            <a:r>
              <a:rPr lang="uk-UA" dirty="0" smtClean="0"/>
              <a:t>Педагогічний стаж: 23 роки.</a:t>
            </a:r>
          </a:p>
          <a:p>
            <a:r>
              <a:rPr lang="uk-UA" dirty="0" smtClean="0"/>
              <a:t>Курси підвищення кваліфікації: 2019 рік.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Проблема,над якою я працюю: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sz="3600" dirty="0" smtClean="0"/>
              <a:t>Формування мовленнєво-комунікативної компетентності учнів на уроках української мови та літератури.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бірка шаблонів презентацій на шкільну тематику - ІНФОРМАТИКА - Каталог  файлів - ВСЕ ДЛЯ НАВЧАН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Друкован</a:t>
            </a:r>
            <a:r>
              <a:rPr lang="uk-U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і роботи та електронні публікації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 Розробка заходу </a:t>
            </a:r>
            <a:r>
              <a:rPr lang="uk-UA" dirty="0" err="1" smtClean="0"/>
              <a:t>“Гілочка</a:t>
            </a:r>
            <a:r>
              <a:rPr lang="uk-UA" dirty="0" smtClean="0"/>
              <a:t> квітучої </a:t>
            </a:r>
            <a:r>
              <a:rPr lang="uk-UA" dirty="0" err="1" smtClean="0"/>
              <a:t>вишні”</a:t>
            </a:r>
            <a:r>
              <a:rPr lang="uk-UA" dirty="0" smtClean="0"/>
              <a:t> Каталог </a:t>
            </a:r>
            <a:r>
              <a:rPr lang="uk-UA" dirty="0" err="1" smtClean="0"/>
              <a:t>“Відкритий</a:t>
            </a:r>
            <a:r>
              <a:rPr lang="uk-UA" dirty="0" smtClean="0"/>
              <a:t> урок:розробки, технології, </a:t>
            </a:r>
            <a:r>
              <a:rPr lang="uk-UA" dirty="0" err="1" smtClean="0"/>
              <a:t>досвід”</a:t>
            </a:r>
            <a:r>
              <a:rPr lang="uk-UA" dirty="0" smtClean="0"/>
              <a:t>.</a:t>
            </a:r>
          </a:p>
          <a:p>
            <a:r>
              <a:rPr lang="uk-UA" dirty="0" smtClean="0"/>
              <a:t>2. 6 публікацій на сайті </a:t>
            </a:r>
            <a:r>
              <a:rPr lang="en-US" dirty="0" err="1" smtClean="0"/>
              <a:t>vseosvita</a:t>
            </a:r>
            <a:r>
              <a:rPr lang="ru-RU" dirty="0" smtClean="0"/>
              <a:t>.</a:t>
            </a:r>
            <a:r>
              <a:rPr lang="en-US" dirty="0" err="1" smtClean="0"/>
              <a:t>ua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uk-UA" dirty="0" smtClean="0"/>
              <a:t> Подяка за вагомий внесок у розвиток </a:t>
            </a:r>
            <a:r>
              <a:rPr lang="uk-UA" dirty="0" err="1" smtClean="0"/>
              <a:t>онлайн</a:t>
            </a:r>
            <a:r>
              <a:rPr lang="uk-UA" dirty="0" smtClean="0"/>
              <a:t> бібліотеки методичних матеріалів для вчителів.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Збірка шаблонів презентацій на шкільну тематику - ІНФОРМАТИКА - Каталог  файлів - ВСЕ ДЛЯ НАВЧАН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Фахові заходи Всеукраїнського рівня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 Участь у Всеукраїнській </a:t>
            </a:r>
            <a:r>
              <a:rPr lang="uk-UA" dirty="0" err="1" smtClean="0"/>
              <a:t>научній</a:t>
            </a:r>
            <a:r>
              <a:rPr lang="uk-UA" dirty="0" smtClean="0"/>
              <a:t> </a:t>
            </a:r>
            <a:r>
              <a:rPr lang="uk-UA" dirty="0" err="1" smtClean="0"/>
              <a:t>онлайн</a:t>
            </a:r>
            <a:r>
              <a:rPr lang="uk-UA" dirty="0" smtClean="0"/>
              <a:t> конференції </a:t>
            </a:r>
            <a:r>
              <a:rPr lang="uk-UA" dirty="0" err="1" smtClean="0"/>
              <a:t>“Формування</a:t>
            </a:r>
            <a:r>
              <a:rPr lang="uk-UA" dirty="0" smtClean="0"/>
              <a:t> особистості: виклики часу і нові контексти </a:t>
            </a:r>
            <a:r>
              <a:rPr lang="uk-UA" dirty="0" err="1" smtClean="0"/>
              <a:t>розвитку”</a:t>
            </a:r>
            <a:r>
              <a:rPr lang="uk-UA" dirty="0" smtClean="0"/>
              <a:t> (Тренінг «</a:t>
            </a:r>
            <a:r>
              <a:rPr lang="en-US" dirty="0" smtClean="0"/>
              <a:t>STEM</a:t>
            </a:r>
            <a:r>
              <a:rPr lang="uk-UA" dirty="0" err="1" smtClean="0"/>
              <a:t>-підходи</a:t>
            </a:r>
            <a:r>
              <a:rPr lang="uk-UA" dirty="0" smtClean="0"/>
              <a:t> в освіті. Інструменти»)</a:t>
            </a:r>
            <a:endParaRPr lang="ru-RU" dirty="0" smtClean="0"/>
          </a:p>
          <a:p>
            <a:r>
              <a:rPr lang="uk-UA" dirty="0" smtClean="0"/>
              <a:t>2. Всеукраїнська олімпіада з української мови </a:t>
            </a:r>
            <a:r>
              <a:rPr lang="ru-RU" dirty="0" smtClean="0"/>
              <a:t> </a:t>
            </a:r>
            <a:r>
              <a:rPr lang="uk-UA" dirty="0" smtClean="0"/>
              <a:t>«Осінь 2020»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Шаблоны для создания презентаций &quot;Рамк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8" descr="https://parostok.com.ua/wp-content/uploads/2021/02/DSC_0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8172400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Шаблоны для создания презентаций &quot;Рамки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http://parostok.com.ua/wp-content/uploads/2018/11/DSC_43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7704855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pedsovet.su/_load-files/load/45/89/2/f/7-page-4_3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4" name="Picture 4" descr="https://pedsovet.su/_load-files/load/45/89/2/f/7-page-4_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https://parostok.com.ua/wp-content/uploads/2020/02/DSC_00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8496944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363</TotalTime>
  <Words>192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Портфоліо вчительки  української мови та літератури Гордієнко Наталі Олександрівни </vt:lpstr>
      <vt:lpstr>Педагогічне кредо</vt:lpstr>
      <vt:lpstr>Візитна картка</vt:lpstr>
      <vt:lpstr>Проблема,над якою я працюю:</vt:lpstr>
      <vt:lpstr>Друковані роботи та електронні публікації</vt:lpstr>
      <vt:lpstr>Фахові заходи Всеукраїнського рівня</vt:lpstr>
      <vt:lpstr>Слайд 7</vt:lpstr>
      <vt:lpstr>Слайд 8</vt:lpstr>
      <vt:lpstr>Слайд 9</vt:lpstr>
      <vt:lpstr>Слайд 10</vt:lpstr>
      <vt:lpstr>Уроки на природі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777</cp:lastModifiedBy>
  <cp:revision>55</cp:revision>
  <dcterms:created xsi:type="dcterms:W3CDTF">2016-03-20T17:05:39Z</dcterms:created>
  <dcterms:modified xsi:type="dcterms:W3CDTF">2021-03-18T19:24:43Z</dcterms:modified>
</cp:coreProperties>
</file>