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66" r:id="rId3"/>
    <p:sldId id="267" r:id="rId4"/>
    <p:sldId id="268" r:id="rId5"/>
    <p:sldId id="281" r:id="rId6"/>
    <p:sldId id="257" r:id="rId7"/>
    <p:sldId id="264" r:id="rId8"/>
    <p:sldId id="269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84" autoAdjust="0"/>
  </p:normalViewPr>
  <p:slideViewPr>
    <p:cSldViewPr>
      <p:cViewPr>
        <p:scale>
          <a:sx n="70" d="100"/>
          <a:sy n="70" d="100"/>
        </p:scale>
        <p:origin x="-14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A0F09-E32C-4E2C-BD90-503005E003C6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8FDB8-BF3E-4CD9-AC04-AAFA2BA857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8491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82;&#1089;\Downloads\minus-dlya-prezentacii-dlya-prezentacii.mp3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357298"/>
            <a:ext cx="7286644" cy="1643074"/>
          </a:xfrm>
        </p:spPr>
        <p:txBody>
          <a:bodyPr/>
          <a:lstStyle/>
          <a:p>
            <a:pPr marL="182880" indent="0" algn="ctr">
              <a:buNone/>
            </a:pPr>
            <a:r>
              <a:rPr lang="uk-UA" sz="4000" i="1" dirty="0" smtClean="0">
                <a:solidFill>
                  <a:srgbClr val="C00000"/>
                </a:solidFill>
                <a:effectLst/>
              </a:rPr>
              <a:t>     Копійка  Людмила     Петрівна</a:t>
            </a:r>
            <a:r>
              <a:rPr lang="uk-UA" sz="4400" i="1" dirty="0" smtClean="0">
                <a:solidFill>
                  <a:srgbClr val="C00000"/>
                </a:solidFill>
                <a:effectLst/>
              </a:rPr>
              <a:t/>
            </a:r>
            <a:br>
              <a:rPr lang="uk-UA" sz="4400" i="1" dirty="0" smtClean="0">
                <a:solidFill>
                  <a:srgbClr val="C00000"/>
                </a:solidFill>
                <a:effectLst/>
              </a:rPr>
            </a:br>
            <a:r>
              <a:rPr lang="uk-UA" sz="4400" i="1" dirty="0" smtClean="0">
                <a:solidFill>
                  <a:srgbClr val="C00000"/>
                </a:solidFill>
                <a:effectLst/>
              </a:rPr>
              <a:t>        </a:t>
            </a:r>
            <a:r>
              <a:rPr lang="uk-UA" sz="3000" i="1" dirty="0" smtClean="0">
                <a:solidFill>
                  <a:srgbClr val="C00000"/>
                </a:solidFill>
                <a:effectLst/>
              </a:rPr>
              <a:t>вчитель початкових класів</a:t>
            </a:r>
            <a:endParaRPr lang="ru-RU" sz="3000" i="1" dirty="0"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285728"/>
            <a:ext cx="56436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        Комунальний заклад </a:t>
            </a:r>
            <a:r>
              <a:rPr lang="uk-UA" b="1" i="1" dirty="0" err="1" smtClean="0">
                <a:solidFill>
                  <a:srgbClr val="C00000"/>
                </a:solidFill>
              </a:rPr>
              <a:t>“Куп'янська</a:t>
            </a:r>
            <a:r>
              <a:rPr lang="uk-UA" b="1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                      спеціальна  </a:t>
            </a:r>
            <a:r>
              <a:rPr lang="uk-UA" b="1" i="1" dirty="0" err="1" smtClean="0">
                <a:solidFill>
                  <a:srgbClr val="C00000"/>
                </a:solidFill>
              </a:rPr>
              <a:t>школа”</a:t>
            </a:r>
            <a:r>
              <a:rPr lang="uk-UA" b="1" i="1" dirty="0" smtClean="0">
                <a:solidFill>
                  <a:srgbClr val="C00000"/>
                </a:solidFill>
              </a:rPr>
              <a:t>   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                Харківської обласної  ради</a:t>
            </a:r>
            <a:endParaRPr lang="ru-RU" dirty="0"/>
          </a:p>
        </p:txBody>
      </p:sp>
      <p:pic>
        <p:nvPicPr>
          <p:cNvPr id="8" name="minus-dlya-prezentacii-dlya-prezentaci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Рисунок 6" descr="IMG_20200901_0851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28604"/>
            <a:ext cx="2857520" cy="6182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617492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3042" y="1785926"/>
            <a:ext cx="72866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7200" b="1" i="1" cap="none" spc="150" dirty="0" smtClean="0">
                <a:ln w="11430"/>
                <a:solidFill>
                  <a:srgbClr val="C00000"/>
                </a:solidFill>
              </a:rPr>
              <a:t>  </a:t>
            </a:r>
            <a:r>
              <a:rPr lang="ru-RU" sz="7200" b="1" i="1" cap="none" spc="150" dirty="0" err="1" smtClean="0">
                <a:ln w="11430"/>
                <a:solidFill>
                  <a:srgbClr val="C00000"/>
                </a:solidFill>
              </a:rPr>
              <a:t>Дяку</a:t>
            </a:r>
            <a:r>
              <a:rPr lang="ru-RU" sz="7200" b="1" i="1" spc="150" dirty="0" err="1" smtClean="0">
                <a:ln w="11430"/>
                <a:solidFill>
                  <a:srgbClr val="C00000"/>
                </a:solidFill>
              </a:rPr>
              <a:t>ю</a:t>
            </a:r>
            <a:r>
              <a:rPr lang="ru-RU" sz="7200" b="1" i="1" spc="150" dirty="0" smtClean="0">
                <a:ln w="11430"/>
                <a:solidFill>
                  <a:srgbClr val="C00000"/>
                </a:solidFill>
              </a:rPr>
              <a:t> </a:t>
            </a:r>
          </a:p>
          <a:p>
            <a:r>
              <a:rPr lang="ru-RU" sz="7200" b="1" i="1" spc="150" dirty="0" smtClean="0">
                <a:ln w="11430"/>
                <a:solidFill>
                  <a:srgbClr val="C00000"/>
                </a:solidFill>
              </a:rPr>
              <a:t>           за </a:t>
            </a:r>
          </a:p>
          <a:p>
            <a:r>
              <a:rPr lang="ru-RU" sz="7200" b="1" i="1" spc="150" dirty="0" smtClean="0">
                <a:ln w="11430"/>
                <a:solidFill>
                  <a:srgbClr val="C00000"/>
                </a:solidFill>
              </a:rPr>
              <a:t>             </a:t>
            </a:r>
            <a:r>
              <a:rPr lang="ru-RU" sz="7200" b="1" i="1" spc="150" dirty="0" err="1" smtClean="0">
                <a:ln w="11430"/>
                <a:solidFill>
                  <a:srgbClr val="C00000"/>
                </a:solidFill>
              </a:rPr>
              <a:t>увагу</a:t>
            </a:r>
            <a:r>
              <a:rPr lang="ru-RU" sz="7200" b="1" i="1" spc="150" dirty="0" smtClean="0">
                <a:ln w="11430"/>
                <a:solidFill>
                  <a:srgbClr val="C00000"/>
                </a:solidFill>
              </a:rPr>
              <a:t>!</a:t>
            </a:r>
            <a:endParaRPr lang="ru-RU" sz="7200" b="1" i="1" cap="none" spc="150" dirty="0">
              <a:ln w="11430"/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857232"/>
            <a:ext cx="61436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solidFill>
                  <a:srgbClr val="CC0066"/>
                </a:solidFill>
              </a:rPr>
              <a:t>Копійка  Людмила Петрівна</a:t>
            </a:r>
            <a:br>
              <a:rPr lang="uk-UA" sz="3200" b="1" i="1" dirty="0" smtClean="0">
                <a:solidFill>
                  <a:srgbClr val="CC0066"/>
                </a:solidFill>
              </a:rPr>
            </a:br>
            <a:r>
              <a:rPr lang="uk-UA" sz="3200" b="1" i="1" dirty="0" smtClean="0">
                <a:solidFill>
                  <a:srgbClr val="CC0066"/>
                </a:solidFill>
              </a:rPr>
              <a:t>вчитель початкових класів</a:t>
            </a:r>
            <a:endParaRPr lang="ru-RU" sz="3200" b="1" dirty="0">
              <a:solidFill>
                <a:srgbClr val="CC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98281" y="4857760"/>
            <a:ext cx="4571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2500306"/>
            <a:ext cx="6643734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</a:rPr>
              <a:t>Категорія: </a:t>
            </a:r>
            <a:r>
              <a:rPr lang="uk-UA" sz="2800" i="1" dirty="0" smtClean="0">
                <a:solidFill>
                  <a:srgbClr val="C00000"/>
                </a:solidFill>
              </a:rPr>
              <a:t>друга кваліфікаційна категорія</a:t>
            </a:r>
          </a:p>
          <a:p>
            <a:endParaRPr lang="uk-UA" sz="2800" i="1" dirty="0" smtClean="0">
              <a:solidFill>
                <a:srgbClr val="C00000"/>
              </a:solidFill>
            </a:endParaRPr>
          </a:p>
          <a:p>
            <a:r>
              <a:rPr lang="uk-UA" sz="2800" b="1" i="1" dirty="0" smtClean="0">
                <a:solidFill>
                  <a:srgbClr val="C00000"/>
                </a:solidFill>
              </a:rPr>
              <a:t>Стаж роботи: </a:t>
            </a:r>
            <a:r>
              <a:rPr lang="uk-UA" sz="2800" i="1" dirty="0" smtClean="0">
                <a:solidFill>
                  <a:srgbClr val="C00000"/>
                </a:solidFill>
              </a:rPr>
              <a:t>31 рік</a:t>
            </a:r>
          </a:p>
          <a:p>
            <a:endParaRPr lang="uk-UA" sz="2800" i="1" dirty="0" smtClean="0">
              <a:solidFill>
                <a:srgbClr val="C00000"/>
              </a:solidFill>
            </a:endParaRPr>
          </a:p>
          <a:p>
            <a:r>
              <a:rPr lang="uk-UA" sz="2800" b="1" i="1" dirty="0" smtClean="0">
                <a:solidFill>
                  <a:srgbClr val="C00000"/>
                </a:solidFill>
              </a:rPr>
              <a:t>Стаж роботи у закладі: </a:t>
            </a:r>
            <a:r>
              <a:rPr lang="uk-UA" sz="2800" i="1" dirty="0" smtClean="0">
                <a:solidFill>
                  <a:srgbClr val="C00000"/>
                </a:solidFill>
              </a:rPr>
              <a:t>5 років</a:t>
            </a:r>
            <a:endParaRPr lang="ru-RU" sz="2800" i="1" dirty="0" smtClean="0">
              <a:solidFill>
                <a:srgbClr val="C00000"/>
              </a:solidFill>
            </a:endParaRPr>
          </a:p>
          <a:p>
            <a:pPr algn="ctr"/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5984" y="428604"/>
            <a:ext cx="62151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i="1" spc="150" dirty="0" err="1" smtClean="0">
                <a:ln w="11430"/>
                <a:solidFill>
                  <a:srgbClr val="C00000"/>
                </a:solidFill>
              </a:rPr>
              <a:t>Дані</a:t>
            </a:r>
            <a:r>
              <a:rPr lang="ru-RU" sz="5400" b="1" i="1" spc="150" dirty="0" smtClean="0">
                <a:ln w="11430"/>
                <a:solidFill>
                  <a:srgbClr val="C00000"/>
                </a:solidFill>
              </a:rPr>
              <a:t> про </a:t>
            </a:r>
            <a:r>
              <a:rPr lang="ru-RU" sz="5400" b="1" i="1" spc="150" dirty="0" err="1" smtClean="0">
                <a:ln w="11430"/>
                <a:solidFill>
                  <a:srgbClr val="C00000"/>
                </a:solidFill>
              </a:rPr>
              <a:t>освіту</a:t>
            </a:r>
            <a:endParaRPr lang="ru-RU" sz="5400" b="1" i="1" spc="150" dirty="0">
              <a:ln w="11430"/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1500174"/>
            <a:ext cx="66437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uk-UA" sz="2400" b="1" i="1" spc="150" dirty="0" smtClean="0">
                <a:ln w="11430"/>
                <a:solidFill>
                  <a:srgbClr val="C00000"/>
                </a:solidFill>
              </a:rPr>
              <a:t>Освіта – </a:t>
            </a:r>
            <a:r>
              <a:rPr lang="uk-UA" sz="2400" i="1" spc="150" dirty="0" smtClean="0">
                <a:ln w="11430"/>
                <a:solidFill>
                  <a:srgbClr val="C00000"/>
                </a:solidFill>
              </a:rPr>
              <a:t>вища</a:t>
            </a:r>
          </a:p>
          <a:p>
            <a:r>
              <a:rPr lang="uk-UA" sz="2400" b="1" i="1" spc="150" dirty="0" smtClean="0">
                <a:ln w="11430"/>
                <a:solidFill>
                  <a:srgbClr val="C00000"/>
                </a:solidFill>
              </a:rPr>
              <a:t>Слов’янський </a:t>
            </a:r>
            <a:r>
              <a:rPr lang="uk-UA" sz="2400" b="1" i="1" spc="150" dirty="0" smtClean="0">
                <a:ln w="11430"/>
                <a:solidFill>
                  <a:srgbClr val="C00000"/>
                </a:solidFill>
              </a:rPr>
              <a:t>державний </a:t>
            </a:r>
            <a:r>
              <a:rPr lang="uk-UA" sz="2400" b="1" i="1" spc="150" dirty="0" smtClean="0">
                <a:ln w="11430"/>
                <a:solidFill>
                  <a:srgbClr val="C00000"/>
                </a:solidFill>
              </a:rPr>
              <a:t>педагогічний університет </a:t>
            </a:r>
            <a:r>
              <a:rPr lang="uk-UA" sz="2400" b="1" i="1" spc="150" dirty="0" smtClean="0">
                <a:ln w="11430"/>
                <a:solidFill>
                  <a:srgbClr val="C00000"/>
                </a:solidFill>
              </a:rPr>
              <a:t>– (2010 рік)</a:t>
            </a:r>
            <a:endParaRPr lang="ru-RU" sz="2400" b="1" i="1" spc="150" dirty="0">
              <a:ln w="11430"/>
              <a:solidFill>
                <a:srgbClr val="C00000"/>
              </a:solidFill>
            </a:endParaRPr>
          </a:p>
        </p:txBody>
      </p:sp>
      <p:pic>
        <p:nvPicPr>
          <p:cNvPr id="5" name="Рисунок 4" descr="IMG_20180321_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2857496"/>
            <a:ext cx="5254752" cy="3755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32" y="714356"/>
            <a:ext cx="69294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i="1" spc="150" dirty="0" err="1" smtClean="0">
                <a:ln w="11430"/>
                <a:solidFill>
                  <a:srgbClr val="C00000"/>
                </a:solidFill>
              </a:rPr>
              <a:t>Донбаський</a:t>
            </a:r>
            <a:r>
              <a:rPr lang="ru-RU" sz="2400" b="1" i="1" spc="150" dirty="0" smtClean="0">
                <a:ln w="11430"/>
                <a:solidFill>
                  <a:srgbClr val="C00000"/>
                </a:solidFill>
              </a:rPr>
              <a:t> </a:t>
            </a:r>
            <a:r>
              <a:rPr lang="ru-RU" sz="2400" b="1" i="1" spc="150" dirty="0" err="1" smtClean="0">
                <a:ln w="11430"/>
                <a:solidFill>
                  <a:srgbClr val="C00000"/>
                </a:solidFill>
              </a:rPr>
              <a:t>державний</a:t>
            </a:r>
            <a:r>
              <a:rPr lang="ru-RU" sz="2400" b="1" i="1" spc="150" dirty="0" smtClean="0">
                <a:ln w="11430"/>
                <a:solidFill>
                  <a:srgbClr val="C00000"/>
                </a:solidFill>
              </a:rPr>
              <a:t> </a:t>
            </a:r>
            <a:r>
              <a:rPr lang="ru-RU" sz="2400" b="1" i="1" spc="150" dirty="0" err="1" smtClean="0">
                <a:ln w="11430"/>
                <a:solidFill>
                  <a:srgbClr val="C00000"/>
                </a:solidFill>
              </a:rPr>
              <a:t>педагогічний</a:t>
            </a:r>
            <a:r>
              <a:rPr lang="ru-RU" sz="2400" b="1" i="1" spc="150" dirty="0" smtClean="0">
                <a:ln w="11430"/>
                <a:solidFill>
                  <a:srgbClr val="C00000"/>
                </a:solidFill>
              </a:rPr>
              <a:t> </a:t>
            </a:r>
            <a:r>
              <a:rPr lang="ru-RU" sz="2400" b="1" i="1" spc="150" dirty="0" err="1" smtClean="0">
                <a:ln w="11430"/>
                <a:solidFill>
                  <a:srgbClr val="C00000"/>
                </a:solidFill>
              </a:rPr>
              <a:t>університет</a:t>
            </a:r>
            <a:r>
              <a:rPr lang="ru-RU" sz="2400" b="1" i="1" spc="150" dirty="0" smtClean="0">
                <a:ln w="11430"/>
                <a:solidFill>
                  <a:srgbClr val="C00000"/>
                </a:solidFill>
              </a:rPr>
              <a:t> – (2017 </a:t>
            </a:r>
            <a:r>
              <a:rPr lang="ru-RU" sz="2400" b="1" i="1" spc="150" dirty="0" err="1" smtClean="0">
                <a:ln w="11430"/>
                <a:solidFill>
                  <a:srgbClr val="C00000"/>
                </a:solidFill>
              </a:rPr>
              <a:t>рік</a:t>
            </a:r>
            <a:r>
              <a:rPr lang="ru-RU" sz="2400" b="1" i="1" spc="150" dirty="0" smtClean="0">
                <a:ln w="11430"/>
                <a:solidFill>
                  <a:srgbClr val="C00000"/>
                </a:solidFill>
              </a:rPr>
              <a:t>)</a:t>
            </a:r>
            <a:endParaRPr lang="ru-RU" sz="2400" b="1" i="1" spc="150" dirty="0">
              <a:ln w="11430"/>
              <a:solidFill>
                <a:srgbClr val="C00000"/>
              </a:solidFill>
            </a:endParaRPr>
          </a:p>
        </p:txBody>
      </p:sp>
      <p:pic>
        <p:nvPicPr>
          <p:cNvPr id="4" name="Рисунок 3" descr="IMG_20180321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180080" y="963271"/>
            <a:ext cx="4784103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Макс\Desktop\IMG_20201002_104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1643074" cy="355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Макс\Desktop\IMG_20210226_1423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285860"/>
            <a:ext cx="386709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Макс\Desktop\IMG_20210122_125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1357298"/>
            <a:ext cx="1752600" cy="2862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C:\Users\Макс\Desktop\IMG_20201114_1103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69207">
            <a:off x="1829110" y="3587623"/>
            <a:ext cx="4803918" cy="2735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C:\Users\Макс\Desktop\IMG_20210114_1413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2571744"/>
            <a:ext cx="1752600" cy="3790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214546" y="357166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solidFill>
                  <a:schemeClr val="accent6">
                    <a:lumMod val="50000"/>
                  </a:schemeClr>
                </a:solidFill>
              </a:rPr>
              <a:t>Миті нашого життя</a:t>
            </a:r>
            <a:endParaRPr lang="ru-RU" sz="32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428604"/>
            <a:ext cx="807249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Методична тема, над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якою</a:t>
            </a:r>
            <a:r>
              <a:rPr lang="ru-RU" sz="3200" b="1" i="1" dirty="0" smtClean="0">
                <a:solidFill>
                  <a:srgbClr val="C00000"/>
                </a:solidFill>
              </a:rPr>
              <a:t> я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працюю</a:t>
            </a:r>
            <a:r>
              <a:rPr lang="ru-RU" sz="3200" b="1" i="1" dirty="0" smtClean="0">
                <a:solidFill>
                  <a:srgbClr val="C00000"/>
                </a:solidFill>
              </a:rPr>
              <a:t>: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i="1" dirty="0">
                <a:solidFill>
                  <a:srgbClr val="C00000"/>
                </a:solidFill>
              </a:rPr>
              <a:t>«</a:t>
            </a:r>
            <a:r>
              <a:rPr lang="ru-RU" sz="2800" i="1" dirty="0" err="1" smtClean="0">
                <a:solidFill>
                  <a:srgbClr val="C00000"/>
                </a:solidFill>
              </a:rPr>
              <a:t>Розвиток</a:t>
            </a:r>
            <a:r>
              <a:rPr lang="ru-RU" sz="2800" i="1" dirty="0">
                <a:solidFill>
                  <a:srgbClr val="C00000"/>
                </a:solidFill>
              </a:rPr>
              <a:t> </a:t>
            </a:r>
            <a:r>
              <a:rPr lang="ru-RU" sz="2800" i="1" dirty="0" err="1" smtClean="0">
                <a:solidFill>
                  <a:srgbClr val="C00000"/>
                </a:solidFill>
              </a:rPr>
              <a:t>читацьких</a:t>
            </a:r>
            <a:r>
              <a:rPr lang="ru-RU" sz="2800" i="1" dirty="0" smtClean="0">
                <a:solidFill>
                  <a:srgbClr val="C00000"/>
                </a:solidFill>
              </a:rPr>
              <a:t> компетентностей шляхом </a:t>
            </a:r>
            <a:r>
              <a:rPr lang="ru-RU" sz="2800" i="1" dirty="0" err="1" smtClean="0">
                <a:solidFill>
                  <a:srgbClr val="C00000"/>
                </a:solidFill>
              </a:rPr>
              <a:t>використання</a:t>
            </a:r>
            <a:r>
              <a:rPr lang="ru-RU" sz="2800" i="1" dirty="0" smtClean="0">
                <a:solidFill>
                  <a:srgbClr val="C00000"/>
                </a:solidFill>
              </a:rPr>
              <a:t> </a:t>
            </a:r>
            <a:r>
              <a:rPr lang="ru-RU" sz="2800" i="1" dirty="0" err="1" smtClean="0">
                <a:solidFill>
                  <a:srgbClr val="C00000"/>
                </a:solidFill>
              </a:rPr>
              <a:t>здоров'язберігаючої</a:t>
            </a:r>
            <a:r>
              <a:rPr lang="ru-RU" sz="2800" i="1" dirty="0" smtClean="0">
                <a:solidFill>
                  <a:srgbClr val="C00000"/>
                </a:solidFill>
              </a:rPr>
              <a:t> </a:t>
            </a:r>
            <a:r>
              <a:rPr lang="ru-RU" sz="2800" i="1" dirty="0" err="1" smtClean="0">
                <a:solidFill>
                  <a:srgbClr val="C00000"/>
                </a:solidFill>
              </a:rPr>
              <a:t>технології</a:t>
            </a:r>
            <a:r>
              <a:rPr lang="ru-RU" sz="2800" i="1" dirty="0" smtClean="0">
                <a:solidFill>
                  <a:srgbClr val="C00000"/>
                </a:solidFill>
              </a:rPr>
              <a:t>» </a:t>
            </a:r>
            <a:endParaRPr lang="ru-RU" sz="2800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Макс\Desktop\Фото 3 клас\DSC_01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43182"/>
            <a:ext cx="504981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758255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5214974"/>
          </a:xfrm>
        </p:spPr>
        <p:txBody>
          <a:bodyPr/>
          <a:lstStyle/>
          <a:p>
            <a:pPr marL="0" indent="0" algn="l">
              <a:buNone/>
            </a:pPr>
            <a:r>
              <a:rPr lang="uk-UA" i="1" dirty="0" smtClean="0">
                <a:solidFill>
                  <a:srgbClr val="C00000"/>
                </a:solidFill>
              </a:rPr>
              <a:t>           </a:t>
            </a:r>
            <a:br>
              <a:rPr lang="uk-UA" i="1" dirty="0" smtClean="0">
                <a:solidFill>
                  <a:srgbClr val="C00000"/>
                </a:solidFill>
              </a:rPr>
            </a:br>
            <a:r>
              <a:rPr lang="uk-UA" i="1" dirty="0" smtClean="0">
                <a:solidFill>
                  <a:srgbClr val="C00000"/>
                </a:solidFill>
              </a:rPr>
              <a:t>            </a:t>
            </a:r>
            <a:r>
              <a:rPr lang="uk-UA" sz="4800" i="1" dirty="0" smtClean="0">
                <a:solidFill>
                  <a:srgbClr val="C00000"/>
                </a:solidFill>
                <a:effectLst/>
              </a:rPr>
              <a:t>Моє педагогічне    </a:t>
            </a:r>
            <a:br>
              <a:rPr lang="uk-UA" sz="4800" i="1" dirty="0" smtClean="0">
                <a:solidFill>
                  <a:srgbClr val="C00000"/>
                </a:solidFill>
                <a:effectLst/>
              </a:rPr>
            </a:br>
            <a:r>
              <a:rPr lang="uk-UA" sz="4800" i="1" dirty="0" smtClean="0">
                <a:solidFill>
                  <a:srgbClr val="C00000"/>
                </a:solidFill>
                <a:effectLst/>
              </a:rPr>
              <a:t>                             кредо:</a:t>
            </a:r>
            <a:r>
              <a:rPr lang="uk-UA" sz="4000" i="1" dirty="0" smtClean="0">
                <a:solidFill>
                  <a:srgbClr val="C00000"/>
                </a:solidFill>
                <a:effectLst/>
              </a:rPr>
              <a:t/>
            </a:r>
            <a:br>
              <a:rPr lang="uk-UA" sz="4000" i="1" dirty="0" smtClean="0">
                <a:solidFill>
                  <a:srgbClr val="C00000"/>
                </a:solidFill>
                <a:effectLst/>
              </a:rPr>
            </a:br>
            <a:r>
              <a:rPr lang="uk-UA" sz="4000" i="1" dirty="0" smtClean="0">
                <a:solidFill>
                  <a:srgbClr val="C00000"/>
                </a:solidFill>
                <a:effectLst/>
              </a:rPr>
              <a:t>                              </a:t>
            </a:r>
            <a:r>
              <a:rPr lang="uk-UA" sz="4400" i="1" dirty="0" smtClean="0">
                <a:solidFill>
                  <a:srgbClr val="C00000"/>
                </a:solidFill>
                <a:effectLst/>
              </a:rPr>
              <a:t>«</a:t>
            </a:r>
            <a:r>
              <a:rPr lang="uk-UA" sz="3500" i="1" dirty="0" smtClean="0">
                <a:solidFill>
                  <a:srgbClr val="C00000"/>
                </a:solidFill>
                <a:effectLst/>
              </a:rPr>
              <a:t>У дитину, як у </a:t>
            </a:r>
            <a:br>
              <a:rPr lang="uk-UA" sz="3500" i="1" dirty="0" smtClean="0">
                <a:solidFill>
                  <a:srgbClr val="C00000"/>
                </a:solidFill>
                <a:effectLst/>
              </a:rPr>
            </a:br>
            <a:r>
              <a:rPr lang="uk-UA" sz="3500" i="1" dirty="0" smtClean="0">
                <a:solidFill>
                  <a:srgbClr val="C00000"/>
                </a:solidFill>
                <a:effectLst/>
              </a:rPr>
              <a:t>                                     чисту книгу,</a:t>
            </a:r>
            <a:br>
              <a:rPr lang="uk-UA" sz="3500" i="1" dirty="0" smtClean="0">
                <a:solidFill>
                  <a:srgbClr val="C00000"/>
                </a:solidFill>
                <a:effectLst/>
              </a:rPr>
            </a:br>
            <a:r>
              <a:rPr lang="uk-UA" sz="3500" i="1" dirty="0" smtClean="0">
                <a:solidFill>
                  <a:srgbClr val="C00000"/>
                </a:solidFill>
                <a:effectLst/>
              </a:rPr>
              <a:t>                                     занотую я свої    </a:t>
            </a:r>
            <a:br>
              <a:rPr lang="uk-UA" sz="3500" i="1" dirty="0" smtClean="0">
                <a:solidFill>
                  <a:srgbClr val="C00000"/>
                </a:solidFill>
                <a:effectLst/>
              </a:rPr>
            </a:br>
            <a:r>
              <a:rPr lang="uk-UA" sz="3500" i="1" dirty="0" smtClean="0">
                <a:solidFill>
                  <a:srgbClr val="C00000"/>
                </a:solidFill>
                <a:effectLst/>
              </a:rPr>
              <a:t>                                       знання»</a:t>
            </a:r>
            <a:endParaRPr lang="ru-RU" sz="3500" i="1" dirty="0">
              <a:solidFill>
                <a:srgbClr val="C00000"/>
              </a:solidFill>
              <a:effectLst/>
            </a:endParaRPr>
          </a:p>
        </p:txBody>
      </p:sp>
      <p:pic>
        <p:nvPicPr>
          <p:cNvPr id="2050" name="Picture 2" descr="G:\Фото сайт 12.04\DSC_57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442915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025482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357166"/>
            <a:ext cx="52864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uk-UA" sz="4000" b="1" i="1" spc="150" dirty="0" smtClean="0">
                <a:ln w="11430"/>
                <a:solidFill>
                  <a:srgbClr val="C00000"/>
                </a:solidFill>
              </a:rPr>
              <a:t>Відкритий урок</a:t>
            </a:r>
            <a:endParaRPr lang="ru-RU" sz="4000" b="1" i="1" spc="150" dirty="0">
              <a:ln w="11430"/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000109"/>
            <a:ext cx="61436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buNone/>
            </a:pPr>
            <a:r>
              <a:rPr lang="uk-UA" sz="2000" b="1" i="1" spc="150" dirty="0" smtClean="0">
                <a:ln w="11430"/>
                <a:solidFill>
                  <a:srgbClr val="FF0000"/>
                </a:solidFill>
              </a:rPr>
              <a:t>Урок з літературного читання у 3-му класі на тему</a:t>
            </a:r>
            <a:endParaRPr lang="uk-UA" sz="20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uk-UA" sz="2000" b="1" i="1" dirty="0" err="1" smtClean="0">
                <a:solidFill>
                  <a:srgbClr val="FF0000"/>
                </a:solidFill>
              </a:rPr>
              <a:t>“За</a:t>
            </a:r>
            <a:r>
              <a:rPr lang="uk-UA" sz="2000" b="1" i="1" dirty="0" smtClean="0">
                <a:solidFill>
                  <a:srgbClr val="FF0000"/>
                </a:solidFill>
              </a:rPr>
              <a:t> Олександром Копиленком “У лісі </a:t>
            </a:r>
            <a:r>
              <a:rPr lang="uk-UA" sz="2000" b="1" i="1" dirty="0" err="1" smtClean="0">
                <a:solidFill>
                  <a:srgbClr val="FF0000"/>
                </a:solidFill>
              </a:rPr>
              <a:t>взимку”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pPr algn="ctr"/>
            <a:endParaRPr lang="ru-RU" sz="2000" b="1" i="1" spc="150" dirty="0">
              <a:ln w="11430"/>
              <a:solidFill>
                <a:srgbClr val="C00000"/>
              </a:solidFill>
            </a:endParaRPr>
          </a:p>
        </p:txBody>
      </p:sp>
      <p:pic>
        <p:nvPicPr>
          <p:cNvPr id="3074" name="Picture 2" descr="C:\Users\Макс\Desktop\Фото 3 клас\DSC_0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214554"/>
            <a:ext cx="5357850" cy="35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/>
          <a:srcRect l="37321" t="17131" r="14522" b="21841"/>
          <a:stretch>
            <a:fillRect/>
          </a:stretch>
        </p:blipFill>
        <p:spPr bwMode="auto">
          <a:xfrm rot="20960295">
            <a:off x="571472" y="1643050"/>
            <a:ext cx="571504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 cstate="print"/>
          <a:srcRect l="37321" t="17131" r="14522" b="21841"/>
          <a:stretch>
            <a:fillRect/>
          </a:stretch>
        </p:blipFill>
        <p:spPr bwMode="auto">
          <a:xfrm rot="20802460">
            <a:off x="1500166" y="1714488"/>
            <a:ext cx="571504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28596" y="357167"/>
            <a:ext cx="828680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uk-UA" sz="4000" b="1" i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Підвищення професійного рівня</a:t>
            </a:r>
            <a:endParaRPr lang="ru-RU" sz="4000" b="1" i="1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194" name="AutoShape 2" descr="data:image/png;base64,iVBORw0KGgoAAAANSUhEUgAAAJgAAABsCAYAAACWwXsuAAAgAElEQVR4Xsy9ebRs2Vkf9tVcded5vm9+/aZ+r7vVk2ZZEmhAGCGBJMAiATvIARKIMWBIlsEkayUrazkkdhQHJ44wEstGYGQLjGZaLalbPb7uN7933zzdea471FyV3+/79q5zqm7d7ieW//BpXb17q87ZZ+9v//Y3729HqtVqTXDVajWJRCL8teH6QT7/Qe59o3fu6MR/Rv37TzXGVu38p2j7P5c2/BxGDGA12djIytr6KqdS/3c9Hpd8JLoDeBlgcDielNVySWKCP+qgtOd60MI2frbwRxU/EQB3UCqSKdUkqvglng3IATFwr74zKUXXs65aRZL4fSkas0/wfUekJuP4KaHNm7WYxPH7JBqN8z3VqiRLFe0PF0o0FpcSnk1Wy1KtVNA++6drSXLxiNyIsPWadOLe/kRctkpl6UZ7UovIEr4p4NcK7i/j9yq6G8Xv+9BOplaVSCyq/eW/fvwNE4t7o5EMRsmeVdFASWoVUoXjtvHz/2/G0kpjT8JwG6TbgXJOUrb8PcmUZsuJDtmKJXU4PYWcdJWKstyWlpHEpo0RDW7U4rJaa5MUXpkBCZuBl8AAUvjh5xXcn4qUQPuY5EGzaLkqqWIOvQz6yz5Y042f6ViUObGfwXc93X3S2dnFeTGA3bh5TS5dPq0N5PHz2Uy3lBVggokUmUgkZF8qAXAlBOSV76xtSTvom4kmtCP9IPw+tNOO15zH86v4bDhakMfiW+h8Rc7lMpLIVeQgiEbysiucdL5vC+/5q2S73ASoMTXSFq3KfnxWKMZkPWHg489bpCDHMOUYqny/lsR7YnhfTU7FSnKyXJH+Yk1iABbBVUU7y4l2SdbKEttclnitIBlgqpYWKafi8lq1XarxXumKY4LRj1fXNuUdeC/7s47e3YzElfB8V1nBBpABrAeKBTnKiU/FgEV7T+NiMUDEI4MSi3TWiV8tLEituIA5MBA/k+6R00lMgD7Pt/BdeH9oWjvxvrcX1uXh8ibussXBe6+nBmVWuuXAyrL0b5OeIi9OTMrRrhmZkBW8oyoJvCeG/pciKdmUNtmMApSSBvUS+q7hQlEyFbAARU0UdCtIT7WA+wHOaFJyWBcRtJ3M57G48Aff/IBSrobJOnb8UTl04OhOgCVA8KtYHX+WaJMhgGlvMi4TySS4SVh81uQ7q5uyDa5xCsA7hK866gQSuYS/D2E1TQJg7BoniKSbqmbkfL5DTpWzcqiKjqMjt2MJ+XKsTXLgRBNJgBg/fO9mriyrK2XZ7Lb3xtDCuysbArzZYPHx1Wha0tGa9OPvDAbfAa7XDm7JJ8og1HK8TYrgdFsA+KnokpQxl9EYVqib0JuRXllWiIo8s7wu74+LpJUD1mQdRL8JDlRxAOI7N9F+JwZ0qFaUyUhB+tHudtXdU1/dxqPikR789DZw6WhlHRzpjlyKt4PGbfoeTncU/25X4rJZScoa3reJEXCR2zKsyXClKH+rvAaOlpdSLirFbXxe9vNh/14aHpRsX0Y+FDuHMZRCvXa41H+ici86isXfJ+M5kxUeNBHQtzeype8LgIRFzpsKJclDOkQAeCzHcIMNbXCZABJSLlXl2IkGgIncuHUVHOw1KSXb5Go74JLJSDs4RI0ioUk3o7i4kt2UA5jlPqyWTJwrhj8ViUXLkgO36MGKqIJNVyIJRYOtgSrYdkK+XhwQcGEZqW3JbYjFvQAVwUVeqBf+ic+JvFbclmxnRXoBuFFM6slKzr7EFcOktCWqEk8UAQKCGH1F+3F834lPKL7XAMDN6hAmryiD8SxERUmS6KdBgP8fkeuRfojEjHxtaV3eG4fIxKcJgJAX+cZ1cCmKyRzGPFktSo8Tsx0xTAjG2gP6VCoxqVQp6pzoZ/+ibXjXUH2y+Mae+G3ZjGVlOwpO3cQNbhXBUcuglQKrKnnQbB2jyKIPW5DRkxs5ectmVlJYUHH0M4GfOFYbpLv+XcvE5U6mD3QoyJ7q/R0g4EK5Fx2TZYy3D+pAF37CAOPvbZIHOIs7+sbFejHVJ23g3n35LekA0MOXH0sF6GKzZYBxB8DO3r0tX7wzL4tJcJg015BdzYRoh6QeLW9LsQTWHK1glUJIYLKhEShzJ8eYLrTJaGoarLWinKYCoNUANOokFAlVTNpL5R6Zw8QOxWoyAi5ZVzLwWxQEbbsu8lzbltzPlKQvHpMfxuA5mbz4vjZggBwgkiwCAKYHhK8oFkcM71woHcE0FaUzesc9Cy4FYKRjfArgQH8u1Hrl361W5OlYRYbQX4qWBHUjjIkgu4onJyBOUry/ZjpTO+7twmTzd3LONLpWwtj9FYU4SmJCTQRFoE4sSC4xJzn0q5mu7PlUrgvc2cStv1KYsA6I/jTeTa67N51VdaW+QEIg3YZYO90xie+q8lD1FvoEfUyvCLhQQm5G98p2pE3bGc8VBGTf0Q+qPj2RTa/G1fuxHMvInWSnlCBxbm1syvslB6lRCumF6BG+K6KvrQGGl31jblH++O6KTMS3ZSzuVe2dAOtCd4/WFmQNbJBiz18RAC2FPzYrKZkrtWOlbUBfW9SvKbS4ugmjGB6JcPIwGVcr3XIPusoQdKIwwDJQI5JzEflW94YspKh8V+UnwH2Uw+F/baAOp4JGhABgvAx6/Nr6FIWyWql2yWL5sHQAUMnIdbwToKozSSwKLJA02oUJIH+UbZdO9OkgQMMrzv7iR0U8fgqYZD5K2KH7AFdVOjlLuCGKFvrwU6zGYBwYgDjaVHSPYiEe25RS4o4UQtIlvHCzEI8LxU7VBesLG20ksaD6itAhATSOazIBEQtu5S/fRg2r+PZKWu7tH9Ov0uBix6pXVVfOQg+8jX5w4ZPuXeUy2gQ43NVgWOAzcjGaWmGhNQXutYaF8dI6tDiIyXeB0Q4BYAMRxwUBrjLo86YA+7d3l+WRFFfJzkHUe0SluoaVWIJlFHxoRAUQ1kttsgaQ8btBrNiOCBRFTLZpE/VRSb6SkNXSICy6tJTSGbX4tA3c1HsrIuV8Tb7WuyGrEINPRItyHBOYADq7cJuBy34icegFEFf8nS0QwPwBb5WV0h6IjH7wSaJgBYr+fAPhfHfIxzZh6Z0rpmXUIGRamgMZ76NFyUE4/Kkh0oHxmhFUll4uNyrVAFkeP4RKOgKzB2pDJXkD+p9Nho7Rc1yHpvkidFDQg3/qArSbdDy8MoWKpMAdRqOb0pEM2vHgWNuIyvxSShZPjdpCQz9GMNYYADoTHTEDQi3biIzlwc/MM6VXs4QiKLuhi5mdK9AF43Iu1SsvZrcwt1UYblV5JwDGaxAgG8L4algADwSwb0zPyL5Eo3zdwS/R8DAER1eR1kqjwseJup7rgHjxxCpDt5pWxdlfJECumIGI7ZT1aArcICoJKPi5RAo/SclkoUPNRUHwinwFANuOV+TjUegGGHAbGF1GlXDHsfgLuFAyAfDxc4WFXQXoenOlk1Dho6bUgxAJARdTHazxKoLgG5jAbQDjYjWhzoUEuEIbbuunjuO6H8ciKFSp7NYwJugxijaKU+iJaJcA44SV8WwObUUiezCmWUmBg3FRsIf2LybbJKf+frvYpaJ3VyuN/YEZu6e4IQNJVbvr4KDud/duUp9fOD4MMPs3BQtaOS/AlkDfRvLGver6YpMuyBEB7qC3SYa7MEj+Eh6WFcg+LqYRcG0PMH4PbVqGaiUADBx8VxGJG781uyRn5m+BcE0T4HSI8JRA+GCw980PFrpyGMSlrW7VYXpo/oMwPVCuh+J0WkQgsuAfIzErGSj/AkstLbgN4ktHLCUo1/HZDolDlmxjIv+yD2IWSvw7oXi2YUbYLi1S6uCAphEZLC+Tgk8uDGL0eaM6KFuVfQpMf0Ui8wALFkb4wr2lYhUAq8IoSEkR7XyjFJVv5WG8YDUfQAc/AIVvnGIR35GTbVbK8J9VpMexsyT60ENBGlLyK9AjV+Dn6onT6WHgUgA2uTWKuO8eFpuOZRc3gPffxWAUHY9uwb3g6I6hzS3GZGOTLAVW86F+KXZQUbGLd3VB5I3XIJU2y5KNdeETqiPB1eqdnosRCZ8rpmQWRFfvSguAsaU+qB79lbyUATBI9NZK/qvz8/Li3O1G4tuoW3AqfLw1LUcS1GlssGWs6iWYznfz0CXwNxdSN5Z+HLJ7IjmjPqStIs12ev0AIHADsl+q/XApqWiQPHjHgj2/BYB9uT8r747nZB8UapKwindlwY6pkfRi4s1VCs6WhqqOh/g7lU3+t1A5irbZlncXchwFAPOWPqW9JuLRHiSQLIADFNAfXnMYx78Go5hxa20AnfuxnozQ+ZvB/W14vhtW7QBFJABDV0MnFpeJIuptWAxoJ5ZcBusoGO5o7ehFtuWck7hro9Qj67V2dauQ1jujKeY2qGEBlNH/IzDAkuhrBxhRfisi03N8kzl81ye6Zbu/XcfWo8DaQF+N421vJGQrTjd4I1NoGVEgTfH8ChbSHxUTVOftIsDwqnd6X1HwsXRDxeiHc7YETlsqNlmRXOPnFufkezN3fFPBv00AG61uSnd7QrKwIiehIHuilXFfAQOnbqX0xA9FC0VXDKs7rlYeCWFf1rD6aQ3yHlqipG8+B0dgyQQ825tOFWUv9CvqhHyaPha6JNw0KfcjE0lQ2QZH8UTgpOerfS5yEBqSrhX6eiDmVKG2ztA6ytPSxX/02pNLQgWU61ReAYwOvGcYL6vRbUPw0D0DGNlfRvk4AOamWt9L71gNrhoaEK1DcMQ3lghEMntBgKmYtHBH/VIA0FWEFyEmIT2Jggp9XlvbkCFwLit/JHdPw/ELtz0UEHWpeoOHpC+V4UnEAgrMCKNiS66JB7iM6Vxexs+ajtL6dXOlIBNwZO/oI97fAUB2w42hboqwo/WNANbYgZo83VWQyf4kRBD9QAznWEhIrS3oHd4xqXKfi5WdxQ/FqXIpHRf+JjLcJFPsVDFplTJ5kn0fwd8F6F/0SxF9mC4L94RWIJvTdqF4BnakuUWq8GB7RdUTQzkBfFnx8CTy3XgfgeRb8Q5O7S7upc+tCF3HwkbQEdlOiMLabp371KDBCPpNLg4fXQuuxPYrDHWpMRAaErkg2q8yguLdwRyzW+QVfJ8BN2e/cng+h3ti+K4NIh6eHBg76AfdNw3Tjz/YP64/ZaWginJ7nSGTvk4KEZDqJVSA+RHSVYPx83589PWrWUlDhQhfwdhh2MDn2LW5IcePhRytf1OAZcB56NT0KgEtKBKGXU8oxzdQ6AQoN7PvyLk4acqVOLEgXBmmes35gSi5yPmg2YIzqJMjcFyHRqYAQzuq1tapCmDW4LFCu3Qz2Of0MGNNYvAEIh2p1hOKJE6qLRCCWDGF71SxRxsEFUNmRfd7BrdQrPtFpa3rLBn4+d5Z/DZC2sAQMIEeTDknFhCHJRf+1AZVnyibS+VBxmWMCxKsKQCMbTDWyCsJzp1xHFQB0sQBfbs1sKNmTqpDDAGM76pwoSsn59gdU8A9G6QPATYFgDEkEroamVBEkuWivG3PYTl84CELFbUCGJ18RXTWC5J4roTOizwxWKlzMHXMMX7nRAUB5kGkkwqk8FsVO3QwYiLb8bIoOY6Cz1YQoVYBwHiRiNRjOMExuChMPDAgayMikTx3NBDQVQBIOIWbLskiAEZiEGDq0oB+UIVOV6MoJoDweQLWq7aNvhAsXOAEFo0F/v7FG69i5SKMBEW9hnBWLYrgNYwAWpeEYwU6GAPYkUpWaqWCjCHu+UN7jkKkwIKkCEV/Bj0HcwDj2wmuFAhi0cdGXtMsrozTBGoB+0WLNY82KOxSzslt+l1I+IUMHiUaRD1Dzm+WLcPFQdpzVRYxVwxbhXvIuXpzgNk8vXX/ETkxts/HIhEsnZuWb92/A1cAEAgwjEOWdhY24UpISnkRZMkWJTvRIw8fiBvAaJbi9e0YZDdEJUUVwzX+Us6F3pWw+qnTeCdCGr8zrKSMXLm/Aa1aIVwtqM1L9RgATAkHIPjAOAFAnczTULmHAsw08jKC4HTJGkHxA5FIgGtLVK75g/8IdI0iosvWtr5KAc88kU+9/Lxcq05Cz8xBH6PuiAnF/evVNFSDPBYbXCkwBhgxuF1pl59um5V/cPItCIVZ/zvQ3jh1MCciqToUwXVS6Ihxjp0T/kZuCj5EjZfRkwT6FyUNw3K6TnlbhPVLmeubA0yNE2eIRDE2RpFXmgCmIvJNOZi9+WkA7OEwwJ6duS9/euumER+T8y5Mau822aEFrLfhOljo6JSDD7UpwNbBEbZwXx+QMOgcndRTtI9u5ZECVFyp35A/UdEn16EfiZcXnSXE8kxUBnRRCQmAqYCBGUxOxAyBOnPmDXyPA5jqbfgpIUWFYm0bn2fBuSiq29BHh5/6v2m0rA5Yvcy5qjBkG/j7ky8+L2cqB2QURgGhz+jBhmYDgXsAtO3wqG9BQWfPZmAF/lRmVn7h5ON1MctxHgLAmPsBXzz6FYcF6nvx5gCLqNHixwi/HiUBPklz4an1+sZt1EHGRQNpZGpcI8esz4HqYvYdwUWaFkHo1brl68j0AwBsBwf7q/t35Znr12V8fVsm8wji9iFuBf2nA849ryyXQbXug70yPNQuKwBgJ1Y/bT7G6AiOMjmRQ4CKInTQ/CcGDHIPijtyO68Yk+YUZwSZH6QOBw8mYA6T8SfoxVeoNS1aRy/V3Qg2bSsDs78sK3SIOrp0wbqg+cBxqFGA35mdQcejT58hJ7L3WmjoEy9+T14v74GnOg+fHFKIADCGbEoAWAlt02DheEijVbzz4x3L8hlwsOCqyWFEGch1yLmou4UCJDs4GOfeogd+lQWrraB6kUVyOUbqXUrPN+CCjQALGyGhLnJJebHowOVBV4aIX26Kje7GwdhzZQDoTwKhqBhCUY8ceVge2ud0MDb62pXrcuPl85pYl4RjMQ2/DwecQWA7pcox9Sg4FA/3y+QgnHkQfcyXKiPpjiY6daESCKB6DGij0+X0K7oc/IA56XUHLVk3/oaGpDNL52QFolIFKt6VxgRRjzL0BD63BhKxDYCDd1Uw+UzrW6dIRVvkXroA8G9aLVNvH6r9pMYGPwtWN3sPjosu/CQANl/tRL4b/ogz4pDG6k7Csw+HJhBYBReLQAerlTeQyhKXt3dV5DMPv8UtA+vhXgTUyb2YNMjFpuLecZFGcJA1EjA7XRpUQxCh0Tislw5sm/oXO97MlcLt6nfKwVoDzMQiW8OoOU53aTSCAOPqbxK3XkTSnNPoCqCfxk8SfroqwGV+MJ+uc8TpYHjJdQDsLADGTmd6k5JoM38UQwwdxawJEExI16Ee2TOc0Y5rxqZbyV4h9VH6emcpIhwhKIZo9ZnqzRVNzsdsUxCRcNY5wARDo+e4MxC9mjXKCYK4a8XiVb9Q/xqeM3qqq0QTL0zC6Gfqo9IJtJ5RxyMX4/P1SdEOwGuH5j7x0nPy1+XjHLURGTPxI23T8o8OpuW/vVSWc9VhewEvvOCXO+/Ibz36hCzSsHGTNoL4I/Pk/HjrM8hH6uAguAKVITxGWnEIKDjuS2OJILN7OcGMIDRfDwqwsM6lhlMISKoXA2CLIYCpdMDAvnJ5XU6BgzOyQmakC8MHu+H/2jVd58qVa3LxpQtKrfbBDCy4ANGpMqLoFYWAdD3UI5ND4G7KDbwX2Was7jMPjdt7jEzJNxeFhauVygoH73cpqYVGVPApuBPxa0p9QpxnfsPfTPG3S5c9OBd1P3M/8j0FfE9zO3zxL3Mz8lmwch+11j/D7dElEnUAO+YmvyZHEFGoILQ1CrF9DyyF8csZJAj665c77sk/fvRxNe0JMir3tCQHlGqNZr0N3VwkYbkZBofloIHzqn5kFiclRvh+6qQcU/hqFptK9yYO9kbg0r7hPzKTOQCMUsn8lEb1r1xZl0eY70dL3C2wOsB2i0WywX9544586/WL8pPIFeofYeKzvwyp5GJ8RTcANqEAI5Egmggsh34LJBN0RLa5D/hyhUL9HgcMT2RVi7UxvY/KbMX5cojFJNrTFklk3tKIG31GP7ZYkb4nD3GquoUKwuDyILMIglfwtfEAs3gBFfdPwor8VskAth9Jglk4gZfhvD0I5+8NiMShOJICMLYF6F98+Jc67svvAGDqFEZzS7Cy6YTmHoKWAKNW1cSB1GBxbhK6OtKqAwUcVrWHpiulhk8wyh16ma2nOsfcDVzuNvXbecrcA3O1TDTfPjJcrmTlWA3ZyGi2F/+fJFd9s3QdNvB/3bwjvzJ1TZ6GGPltRJ+ZgqyT51h5GlyMulj34R4Zp4gkEED0KKwpww6JYxzELrbqsyb5mVlqZvzZPfYGBonxm1rd9EcxsER9yr5l3E2VW/ynHzUgxrcT0vHwUR4s3ClWqhP5KWAbyNjXPQINk+s5mNPRaEV+4uXvy1+XjstEZFUTCecjHdqfg9ALCTAOYSKyDksyJqv47pc67srvQkRS8efFdbWO0MkEOk2R3bgubFE1G3U2kdijAM6RqnM9Axhv9gaUI7B+TreN6mOe6k16Wc1ZrqoqhFwRSkYsStqjft06VuBoHZH7aDZIDrIXfA0cjADjxTa70c802n3DbAq+4rMA2K8CYO+BEvtRqF+DsJjgU3UiJdDFeg53yzg4WBVEr8JMjyFdWl/mQGZcjKinmR0GqelSzrugzxjhXE/1bw6I91EcWLiCcT+q8DpFDVxMkWptuMtzyQIzaUOEJrun/RgDWMnomCBoSndwKeBcxix9d596CX6wygjy4OfkXgI5VdinEIOjdT+iC/MI5pZpdFS3ZG9lWr5XPSaf7lyU33nsKRfT5sSZ765Lual3g3CsRpeWFiC+2XYLSvUbd7H35sNr6HK9jbA+1twujR2G3ShRaOWzVVVPXVu7W6JRmcaN3MEVFhtfvbImxyEigwvSjSADEktQ8ltmU4QB9mmA6zGXANWOxiexFONOzKVhUQ4dyABgiP6r5x2TH8qwNKDZyvTcy4DEO83Xwu/VSVgHmAHF/01zXEWKijgaFggiK8hM9KoPzYlQ7+poUFDRVkm9+56r6ZsRfySAaO6rk8T4g6Od13E80Upo42dfelbe1rkp490jEk0OyP3VOVnMLsoNOSoHU7MyCp/gQBuSdPKzcnZxQSKJSehgT+qyUi0R7+d7e7FkGHdUru3A5cfa0G98uIX+qBM1BC5HGafgtwYYP6XCr8H3Zg5mO/lMA9F5MWczyei12cBLGMwD+zYLcBaaABbmYL43xA+jE2nopiVsT9yRk18HGBT938LGx8HQSmEO1DAmLIWHI+AM43vh5R/qgHiE4KIlAbOxzuqVQ1Fx9TkPvsMcWaBAMFSkQs+x/kZOZKEaTevhv2p1koNymxj/da6GJhHuB8uQEq1W0x4slkbL1SZVW4KoAcxCotZ3w0Adha9L5L966VtSjnfLfzmUkxO9Q9KLpPvv3b4l7zl0Sl64f1EeHz6ItPGSPIdU879YwB5GbJb5zceebpDgnPBejMb24oSNk0D18P3eVp8h1YGwDhAASkNlu3AwfxdFJYfq58Mr+DZ2tynFRTz8M1551xnhGnSLg+nVc3hpvqk/LQHmQA31VBLwoZbrbgq3bc10sLvy21NT8nvwgdE3xIsdZCioH/sV1QuPeOTePREZH+hSaaL+TQWYSnibRH2OjkhnsdUdeQF1jMuZi8DLzGDR2n3Kzv2HeA8dnNyFmFTxZ2GlurMxRHmCw7I3aCkSpE5Ua3uWYEOAhScyWPUEPbaIYDw/9eJz8kLpoLx44MvS2f8OACkn7+2blcG+x2Tq3nflTvwJebx7U1659qz8+MrPyS923JH/HjpYWGdhnli3AswWRfgKcxoq9AS3yoRmxcxNeCsFf6fFaP4xxSJFKulXV88YTjN6BEr7TqDzdopVpg8tgnTbTXj/OpT8o1Xki7gBBTNPDo1xwsKJIeRx/Ngj2Bfp/GAeYP/i2lX5BXol3WIZBocaxc8dMO7z8Ebn4Iz7ewN52d+HIDA6TyYTg9KruyCINnSGzgxLuLMsAm9Bqe6D7y1lhwSnT8r5mJSIyr8VPB6oPruBHynAoM8wHkgrjZtedXDK0QJPEzi0Dp4bOtRPR3Gpiq4DLNpiuwwa+ys8Uby3iHH+zEvfk++UsGEE+zfXEfQ+klyUPzg8K08NHZa/uva6/Df3jstitAu7azZkEXmjvwg3xe/Bigyy2RnhoH6C/jp6tgIYrWaO2WeftHKcckje6NkNpPY5XQeBCyYMsIgmG5iaEdaPbZFTmPtUnQCTKg3wBHPj8qQL7v3K5awcqeX0fnJmjo1GEdUAhgWpv/Zub8qTh080A+yO/OWNa/IhjJQraR+cnNxKj0fkrxBrO4fIHeHy24MlOYpYpE4u05jJFx2cvd1IsNgqcWBxLNSvYieoAAJueTOQ1GCNNcsAFSr4ngPltvY0cr85JNvbbROjlqlmRtjbvDcuqjte2LgLQZGzMavA1gHcFOqO1Xu8B91Abmb5/3b1Rfk/l8dlDWP33DmNZ96FnbfPrIGY6vnmSKoyBgj+7khefvLACfWD2aZZ5rYj3klnst7X6GPgO8htuQw0ZMW3NOlPHkyaGtTMAhvu93a5WasaSlKjhXRlN/lu7hHw/MaSjTTTxem6YUbl+6H0b3KNfP3ytqzklT0Y7Zr63QZ/6djWanPCobkpztyCmwLzvJfbuTBBcXIBtPAsVvDzIHQHXOW/DoDtHbZk5Sh1GVqRqkVa5zUpDx+RIMZb7PITz99tashFTOHXlaY6104qaqwS3xRYJgDWi4HYyKE+GqVA+C11qavvjNM016co/tzGDG6Vx6cxx8U8QWvqBzDfExMqz6/dlufWCvLydkIu5trBp0qyJ7ott2sd6G5Mjic35F3tOXmqq0OO9R12gEV2LOhBByW20iJMRH7p2/WQIUdmYN689P7aFWBqUe+87H5bZN4R4ttIYv40DKbEN4DxUhVBuZXpwLtbkY6jhQEGWn77SmdR+cIAACAASURBVF6md+wLMjWJs7A/vypRxCJ3ZLT+wc2bIneuYVt8Xj1RLCEQ14gu4pTgXl+pdcmp1aj8xAGkMQNgaiUh+S0W9yEc517AJJI32KTaJlW24QWfF2dRTjLbAEgJlVYczEhqyW+ctAw4WBhgBjJyoCCFV6GmXNEgbbFM+sUCDqHCm2LU7+tzE2UAs/tpaVkOB/QQOE1X4Ae8Dtf6ZWRcP4m9c2PYUj2aatNFQjeATZz2VhfWNp5nGYOEshDLUNVLxQ7Sy/FL0hksbwYwiscmVUgbUh6ie0x9C8EY1XJWZYAbnQOOE9zJe7m4d8Y/W3IwNUIi8uxUTu5DBQu7TPz9Q4jN9qMYS6nVzu4pFD+5NnVa9x4mEP9LgIAEGB++iYDFv8dO7PdiO9lbHw4ARv0rioCuv+hMIDnV1WBLR0nevEpiGtYxAqmupnvrOOnGPfQnRLUi45MKMGaIBhysPjE+ZKUr2VYo3x/sNDIOpgaUE19eTGpmrXaWm1H8cjWxz4nxmhp1Nt2VjloUZs2Gp8omlm0zB99gRi83JQA5PA0Pc1WwPUiYoGpOqJndOJhy7BBzN4e1Lf5ARlhDnqtRlSB/4Hv1c6WnibQQHBVgzdcOgLnFyoefvQKAIXWrEfIIfINTHyptYGcR/G07ARZU10kiBtkMsEXsc/zu6oAcQt7skydNRLITBFgcXEwvx6lIWE4wFXH7mJ3RmdVbmE3KidehYnDK2l24o9U6ZRtZeofgnacOxMsIzhVlSqjlm8Fvg6SPPvSf2+CYm9YOCtNlwR/qJFk8juI62MZv6cC6PReo061wzHGnpYx224AzBpkT+G6T4p7uA10EMXxHZy24r3IuTpwtQg43ixhkGxYnl0EJC6ZTEQ3I6T2ccnJiPAPisL8xqAfMALZNveB6iOW1Q3JokrjTx6j8sz1/mQRo1G0bAcK2qds6dYA5ek7s6wJ23NbZVKqJqa4WmsNGgJn6o/jGTd9RgHGOG4F5GJuBMkiVLoKYDwgwbEoAsfiyAkTQ+ZlB1NqKyBMnCwAYbBUCDIHfODIGvA3Hzyx71DiR17UIJmPnzAANrR86PtFpXe0QlcZJdl7Yk40VQiekc9Bqe5zgmnwO7oMxWL7zQMQgamSdXoFe1Ac3CsI0vZm0PLeyJSc703Jtu4j7uLW/Ih/obZM/n8cuaVQGomF1C4VFxtOw+ZgmrvpgTT4w2CbPrmxLH+pm0Nm4goJhQ+Dq7+5vk28sZGU0YylL3E1BJ/BYOipfRpvHsC+RewyuwqUzCnRwm90+lEbYl8Eixd7EI9jPRwCdyaIEFPS4QbS/hhU/mE7I9GYO/jYkcwJoBNE4nhmD4/sgXEfOnGngWM0cjzTRHVpOCgSpQYwJO3UlRN6A2sHS5meWzmi5+ZrD59mn42CzAFgY9NiNKfuqqFey+8bbVhwsAFhxOy03l3rJf+SRUzmk63gORh0q3E3CyliZiRS7PCGiIXRxHqsYtIpTDIL3W6aFEzf+Wfy7hl3aSQxb/UScf4OrkmIKZZ6ubsFywcRF4a+b2S5gYlBdgRkN8Pu0A0B38P1+pB+tgH1PgL3tScegS2E7PkUaMHILE9uXwhsAhmGAgcBlzv79fFEmMOF5gGgG0ZFxVAA6hC17f728KZtYqd0AaBusbVYKeqg9Ja+s52QAIOSe0DZwomwR1XiSKB+FrWVbFGmwYkfxdwrfkYu+toF9jgAkkxYX0ZFF1OOabENQHVmK1E8Z3mE+2vEOxHzr1Awv0EC5Jsfy6Ufe06rqpxKUHDRIZw8v4bqBE1rcCjcaKk6dqN/vADaHum0lqCtpjKcdkmVvAoVw3rA2BRr0BehaiUhyqOsoDrKIn3c36GCtAGZe67CfSblZOKGNmx6cO8CKvFGngBOVHEoV9AC0tMY2wUGpLNsOImPZ/uKdXnPjOlfLt66/1eW0AtKLMpXO+ITckwC391qb6mTWX9mnwA6mOZ/XclbGCXwP1HOu3NQ+c9UElAva5hbTV5iKVOfkri++nfpow+92b6DuRKdzHSwhdKihhZcGXCtYzDoCp7Z4eaKSpUlIhLmgpzv/pRvGb7QJA5IicgtZnSmIwwQWZHQT9SkG36z4yZsBDD3NYpD/HHUnfmsiKkeY0ao6mOk24clmXhZDSraxw64w56ILw1wSNlbd0eyuVlyMiSHbuJ+VZnzIhyGVHdwRn2hQPEqrtpHQ9f45vcZJQbcXEgBzoSsvCpz+XOe8tCZ9iIog81UN6+MjuOrKstM3yQW9Io7+MFmPnfbk2k2h3+FoBZXUmg2pFvX3kqtrg6E5cGMMA8xwZkuxmZM198PUHNsmGMaiLh4M7bWL61JEZagcjSOEhCLLBRneRz3yjarrPADA2OF/jco5Hx+PyVv6oSpT2WKeOmtkuZ7oUKnEUy9xH9bBRX+U1ywdtcg9wg5EsvkwMGnhbEI8Mm04DDBae97es1VMpZv58eQajCwYfJlLP4/wPvWcNrS9QYWdX6kCHkPb2F8I1t4PXakDIjrrvneCWjdYKLhwL/1ZVkqTW92wS8AlQl7AbqtTnRSrprlwIwxLi6JaKIrwcbFBPOKH24C5rFj7lfcxYEKjQnU+RZ4FrFn0L3zpFjnnafefW3zEoiXNwAsDxnMwBZhfXMo9g3c0cDC90bKL/bxokRYyEzfHpwGw0jaqMDITGeBC2RAZnCQWfmCABTqYd6KdRwbF+GgGeyOhEJuY1vGpVei993yXrnGzYoybYFDa4/AyxMp04jFM0GYuRv2LoAgDjO2ZAeFcHXR76DwRbAawf35/W07DSfoQ9BfuGfjoUJv83KU1eUc3dZ6q/I9InPzg6UV5X39GpjaL8jHkuF3dKqB4nsgL6wV5X29aPjyYlv/73pZ84eQQPIEl+YfX17Woy+/s65TvAo1/vrgtzyzl5AMDGfnMWDt0u6h8/OyC/PkjQ/Lpc4vy+VNDchMi5J/eWZf/53i/hnF+/cYaylZF5HNHe+QLMFBex7u/ion68EBSTkK/+7sjlncWvszZbLQLK/KtuOCbAUzXF2fHRUH89kL7nGEhK+7H0k8Bc7TICcF3+lJWyijhmV3HvtAtc8n0jsC4gFB7cCUf+9BjICR3QIc9J7pDZqhTTg4xkZcA84M2cliQnM5NL87oY2oFLmPZrVi/6mJOvDLteV43b7BeoNWC4GVOVEthjHtwaX8wDeDjz62X5N/Obctnj3TrfST6ZeTC/MHMtvyzg6gwg/sI7h89sypffmQAGQMR+ZlzC/LVR3vB8UT+4bV1+fyJHoXvx86tyRdODcpZKPC/fycrD3cm5KeRrvQ/3VqT/+PYoHzm4pL8L0f65b+7tChfRFufOLMoX3p0AABbls8eH5Rfu7Ig//JYH+pbMJYXlb97ZVlz0T57tBf7K83X9pGzi/IfHxl0YninLPSqhEUfApH4QABTgjm91rE0ShKrCmlhMa8aEMRreAerBmnJhrouXFdI5OKVJdSQQd2QpT4pbaxr41194Midb1ThsEFEGriWkWBHAPVgsjsoBm1qJTLcIXuwYpkq26x5+oIi6mBkeMPpW60Iwa+0PEcL3ULjhHie27VW1CCwvY1W1s5Ay4uikYVeTCOzyAL//d2bG/KenpS8F5tXNJSE+69sl+QXrq7LD+GzbqzQX9rTKX/79WX5wxN98sxKXs6Dk/zTQx0KsF8Dp/rj46gEhGYJsD88OSA/e3ZOfmVvl3x/FZYh8uUmUWjkRwba5NMXFuVfPTwo/8O1Nfn5sTT+XVeA/cz5ZV1APwfO9pMDttP826t5ubKFjSCgbwrj+Wm4QqhI/yi43l+C68V22X3Ne7jQ6TcLXw8CsMCwcaLYNWC+Su5HNUuU367rore9lwOq+thP/cKvF6cWpZDrhStlRPKLt6GHFaStC6IdToYH4mAJmN5ZmOOMijvwK2vvJqox6V0jbdINwrbx+2ZwoAN0ILLiX1gk7iQExSPZtA3OX6qiqbJs2+K3wbOyABi1GyZp00kacE0nJvFO9ZFTPLoqgv/k5hbig3H5EPxd/roMgP3+9Kb8k31Wkq4fPrEfPr0i7+lNyAHIhE8hS5cLaR4uBQ8wzWw9vyrv7E1hoYk8Al3rL5ZzKCgck17obR9DXtzPXViQLwBg//XUivyDyU75jWur8iVwMgLsVw8MyL+6syo/O9El7+lOyG9cXcFucOqnUVSBrMkXITYVYGcAsEd3Asx8iuQkFiOxuCP1Ls/JG+mn81WnKReijd4bPc0TRm8bMyD4Oc81YI6E3o//RrVMqfs7JC4vTC3LytYBPAd/HyzJAmrKpeCk7Bp6EB3syuuyDeckTVSP26DD5nk+MZaRUew64mYDEsDUbbcploNTWc3BtVYkDbTwHbnuEzBun7IXgDpIKrxb6l234ihdWPHqTlBU+1AFuZMp+VFwPQ37oFMvbBTln93ZlD8Cd2LeB/tJX9m/mNmS//1QpxYIIRf86Jll+fKj/eZiwP/xnQsOYF8AB2P9so+dXVLgff7EgFzaLMhfAmA/Dz3pl66sQDT2ye+Bc31mT7t87u6mfO5kv/wE7v93EHd/ByL3/0VJyywA9VsAH7ncz56Zky9CL6N/66cgQv/weB9qqEXBwRbBwVBX33Ewgu7sueuSy6HwcU8nSijEZGV+WWmbgkO4UChIbw9SiI7ulfv3F2RpeQ2lrwrytredCpT5EOdptqrDko9qSB50JveqL3T80gfStofcPUojPPjq5ZJsbI3XmU9le1VqGzPSO4bSCNwX2boAHYr7374ur968KBVXwrv+shCXIXxOjGdkLwBGa89cFN616uR8na25eKRLHAxzKg2gkC0TiFyl+o4QK3aciuCiAdHuVnA9+4FvVbbuxaWJSJOgtjj+ZGFbvgQlnBtlRyDOPj3cJn9/ak324Xe+8x/v65LfgcJN5dsqqlppgmWYiv8zROz/erhXnaMfe21efv9otzwKLncBIP3qSkV+YaIDGQVlZLJuyZ/ObclnJjvkE+BmnZiUv395VX7/WK/8JgF4fAiTJPIrl5fkw9DbphFN+OVR1sePyOeh4PcnsdcSBeP+Hr7//44N2BCcuPr+82fk5ZfOyeSeURka7pPVBWQpMEzFMBdAOzDQLUeP7pcrU7elgMMSBgZ75PG3HHU+RJ9o2cjB6p59FY/q99WRc+9+Q5Y9FX28pz/kRHcUlucuoKz7NvXT4Cqs3JW+gS1sut0VYCijff+mvHrjYugxY5ZmQkM4YcsWbdKHR+AJd36whKtVFQajG1JDOz7PyriX5XdxYJqV5JaTijh8xjEZT2QOGAuxMETkuKQLgygU63qn6RYGNgasvbbIN9hmXMtxZ80J7j63tCAlmP5fEBfgN/otOCJKpmiSH+tXBNmvVs6JFVerLti6DkD2IOZpu3ssKY95XoxBWXl3qhKm48QwAbRgTaSbuGfXfGqTOjpbKKXkHIxiMNJAkPl/W+lg2PqKNrh3ijFQch1GSgxMHLfX4mw5U01h9gtBFlzegTvGHMXw5/jra5cSqFPSJb0gRL0UOrz5mdhN9AsHRexWQnPq/i0A7JIDEjaF4yABAxU9OJx4lIOEpD6BDc0T/TxcgUo1vcjeAGjmYA09056qRYmRqexX4lpmEuFDUatan2NEYf8YrUi1dlQkuzxXN3LzPnsyePFMh2Lo/Q7YBJgej+Put+VjYOOP7pfUvhCMlnbNzyrgGHx3TLm72V3cWsaaYQ6jmrmQRNv0bQEF+nI+w43DvPKY4RjCK9wOqJFFVQ38enDRwyad1I+AC6RVoCcMME16cvqrjgavpfjTLBIF2E59TRemoxPtwTr43L0DaIMlF/xVhMvoW5ejsoqS6xxVN17aru5+qDM4Mqi3fBupOi2zKUSuoAjwq7d5GJZ3YQYTFAO4ojVWfcAZNEM1mRiwsgIkErMRfIixcbKD5xsIoYMGcbnbWH8zcBjIgvUSDlOYn83eZ1Vn+Ie13wwk/YwZBC0AZsk+Job4vIHJQYYA0jGxlGdBvvvCBZmZWZKuThw9gQS6oaEeHG2zjkwBFLzt75IjD+2V516+pPHOkdFBefwJlBmg4dLEgdL4jMHyPDfO4O1IVXTccydkdvPu049XDzgHZK3rW6QVuZqjiMWHNXuD/eH7TFLslu9Pjs1d5KzMaDS1e9vwLHUx/Qw/ORz09OzlmgLMXyzq0gMxkQU7S1bnsUF7AZs+Wpz0cWV2FQBrqsCsYmcNTk47+aOGQr5HhlFOGw5I31ld5e4Qqd0BZpOqNUg5iZroFgykFcBUbKh2aik+GqohwLjOQjtjAiDZSvJJgz6u5gmhollzsyyjI2zyq0gI7VCnTGG9WU4K7yW4t7dxQAEiAhsb29LRgcpDmMQ4rMkcwFeBl1GnNxRv9e9ln/Nu8rnTm3at0kBVgtB+ydDEhjCkdxvAdi5802FJ13BYzjbmkdb1cqbkwvrWnZcHE9/AyIaWCVBQWuRhRMUkY6nYDAMO9p0rjQDzc8fCfAWoMMP566h7vNV8GBY5WCuAsfTQDJrH0SPQORjcPDEag5JPnSzobAwB5mD4YaltuVS219E+10mDqLC4WLCqGjmYT/tx4gv6TKAH4RnNgrXLg9r7u8KfB+kqFol79runlXMeP7JPElDu1taysri4ppM4NjYofUjz4fdxnI301W++LEeP7ZdefEaHc04BllDLjq4ctt3ZicO2ALBvPvMKGEZUnnrX4+B+xgfIBeO4P4YsDV4sbdCH+4c6uGnZc81GiLXmYG8AMLRLcHnokC6q31ENUeCZSPdzY7peY9Zd2EtAnVer+YTaHKL1DuDkXFnSVgAL9zsOPax/86qcCO8qIgF2A1iheheTyPMOLRP+iTEcXgUr0uJhbpIpburpOQYkriDLTDJrUXUOrg5dkQTImwNMt9yT4+DuhrrGoa3/ygnrqc513Jn4dUq0uk3w1b/54tfk9q1pGRsZBCfagnmPTDNwIXKlFI4qfOqpE3L58m358R9/r3z7O69LHuk6c/NLcuLEAdlCSs/MzKLqYcyTGxyCi6GrHQeRoRbZ6obkcIJGGi6eFHLSKliMM9Pzsu/ghFy6eEM/Z18mxwbkkz/+Lunp525J0//CENtVRHKJNu++wPPlBnBZOpO2QQ7WBLD6HJhQUOCpuhBa5Jwv1rCmrkwjh3PFSo1dEKF5cC/e/2YAY8uZwpK8ff+gHDxYP85vN4CxhvwtWEy+xgQANp5EfTC4PemmCOlPzKLkxQrJtlMl4GR+1agegF6aePIAMxGkCjzNHUcA9fTXK/ZYdUS3P5pv0ZCQgYvvCYkP/Knb2vCffoU2/a4djc9TyDqRFeOeTnWlBZyU3+meTJb85gvQsQ0cAMXK1O1tVlWIIpvU1iNUKELc6Wl6P3SyV89clsl949LdjQOk2A98zHZj8F/xdJAMfVm6+OzyIGsFME8v3f4fuggur1dRL7W9B28OMN+E52Zh3YwtsHK1qh1oj5nA/K8HwX2tp/uAAGOK0Tv2otzq5FhQo7UVB6thA0i+dCcYFt7w+HhK9iAWSQuQhGanzBIzOe81izAxGtwRSlD/hAuiahtoz00on2W7JQ8wXZUGWWaP0myn116Veb3ZuTwUek4McK71P3JMAsVarSvL1DM0rbgRYLyLxYwtr99xQW2T/eNiMKDrZOKfkte73CLRz/GDULCmA3GS/MY+HuDQofs1qSqYOLKLu5yC94VpZ5kMjQq66kmkNT8HjSwfzC7fZ74lLCJbgVfdF46T+XfSAa6nH7hFRGCntMCfLYjvTEEHKwRKfvid4X6/bf+APDw+sDvAItyDWL6HZ3LKesl1OFEHmTWAGJrNWXhVMYBs8cUGto9nAyXUxR6Vw3lW7UisE2dTwXKWGstk+woAigP7zufzm3bBts1Z67mBH6RlXNA4YM4U6eXqlHI0Dlx8ysRo4wQWubEjNFlskwJDNw57rPJ7dXEFbzaGac5fgmsDPWCKDwuIUAZ0og9dqidZO0XNxzcacuG0AoGmIIX658Hl4IR0KXOrBOO2sZjbQoWmzlJD226xeXDUndakJ34YovNKNlvmka22UREAu4qDYnG2pe43NUeOjrcBCrjxjQFGZ2DlHvLgt+GJpo/XAQkDnRjrkEnEIq2QiU2ODoIiC3/TN8RPuCZ1YggABYHxoDAkG5R8BZhxxeYzkJQQCgbjZAos/MaVtrm5LdtbPLsSB3fiX70X4qizq1NjfhUcHdyGFGm+uICDoBhqWV/PyoXz1I1SkoYS3tvbITdvzeh4Dh+elA6cN11C3Ym5uSUo+d2qp8XRfgyz2UalnW2h3TQOAe3qapPp+zi2EJ91YX9kNpuX1TX4xtF2YmBQVjc39Z20UhNbm0jNjkpfT4esLKzpCWX0yyXQZgZ6Wm4Lxxwj3fv27Rn1vT3+xIl62oyCxnEuDy5ass3ODq97kvNUyYkJ+NAialwOAfBsFu3brM5EcBFgmmiA93/vWg7nOjk3lc4mdWvq23SJAHC6OGPy9L5RhBUHW3EwgKuMs4UgHnniFn/q/pMQwLwOpd1g9oNTg0rcYqavtToQ6uxzIiokoAwIoZXJLnKVtMo9t6G6UgOqH/CH5j/yk167LF/5j9+VD37oHfKtb76o1tvknhFVxjvhwyoAgKtr6woSWoh5KOM/9rffLV/4469o7K4EJf1Tn/whOX/+unz+C1+R97//KVla3ZZbN+/Lo48dlRdfOAuLE8cdwxA4efIwFP0FtAWNE4uQIZoPfuhtuOe8rOGI6Z7eLjUGaJ3GO9qlbaBXaZeBW2N1cVWyc/PSjrjiRz6Cvn7jJSwI7GDF9z0A8QCMhm38ncPPh3/kXTDzD+ioNS9LJ9HEYhhc5jL2S5YLnjqu+0y5vhWM0YnfweNdS6E5MHWD/i4WPQlYAUW7HirWBDAPwWbOyyffsvegHB2dCAA2BTfFK7fhUK3Mws1kTlWebsuq860AFq4ITe7FwRmnslMxWAtBnZj8TElD89lZlW5FKe7cOLhmGs8FDy0hJU5ot4w6p2DxYJlpDX7fSOgRfRe0/RR2ngekMs+1Xww+5OJFJR9fXM5yMxu4GnYm8T9XflL3SGq6NIntzyliYWKuWoqJYAPr1taW5FMZ2aRuqJ58FVKoioiQCtPJyQ11oVjPeFYSacagPYcac2dn8g99o8soaQSXErduZfMVGjp0ROWvPNpHP0J7BjDP/wNC+fVqnxiN6S9YD+05Z7iM2SwPCjDe+gQBNtYEsNM3LgNcQVSqC/oX9aJgAiEiRzsRKrISmvXUGd1oYV3kZ7TC7Ohh4141EFWTAx1LVWbMlaWjM2bMx6MtTHETwTo63evHG7VcphLQYn/1l9fp5jz/5KN8t+KR/VCtTN9pakjQth+Lnbdk7VMkUQyzerVxAT6CXe+4gynWup9RJ9Ep3DR6NNmS+pVxD+pirNHNUFE3nrGSly6OF1oY3BTCUgLsh9VCc/TkZmP1D1ufWDJL34g/dWf8LmqHAoxbpghyAsyBUVW+ekiJXMmlXZMWjhykzqorPcx3UjxSTPJ67irOUXci0vcxzMHIUdtRWuGxvXtlz3hfcJTMVRzE8PLNyzbx6DaJPIbj4LRwLjtJFg12MUkdDG6KeqMkmPOs1x2b1I/om6rnlOEemukhXqKKNjvtJrnZUaqQqoMrAJiCy4GZLRR0ddv3weUBZoFutf70PdiKNr0gzz//ujz99Cl45HEIKhyn9NDTj0Vnav/IsGQ389Le0yXryCFLw6+1sb4py8ur8OvskesXp6S/PS3DA52SxpY2TmAuhw2niMHFgKyZmXmZnMBB9HhdRzsOhUAgOIetdLz2DPdIGs5XHVeLhcEESxOIZijZ+Fn2wK9e0trEILm97YAK+LOnmZ8HHlaqVGZ6kqoYBiI+YeVPgoURIp4+g/iN6wukAN7PMgh8/LvXCbBwRY1A1Ulg6XVVezDPcdTI75e9YYC9vjAr35q+7abJrK9TeYhMd150BZtDKS4mkVQXBhhXrOfoYSRbqCJYid4asoHQKODg3O5jNQMbQyHG+RqtOw1JNUVMeE62RSfDaqkDmNNHGLCmj43trUEB/5Mvfh2HeG6r4r0JnSmNTa/7940h9QU+P3CebuhEeSjZNAoOIuZ45/odeegQzr0GCM+9PiUnHz6ErVvYG0kHLQCzD8++8OIF9ZMNDHbLERgK33nujLRD9xqGoru8mpWF+RX5lV/6CexpQFqOWzzNol0XjILJ+BKtb9LNFHeKdhV4+jwpy/BMI7ycm4ZAdd/ZYV+N+m6d86gU2amd8Q04HVxflUZdjjTp6Oj+ves51J4NDj1lW55rtWklIrse2jfQCLDXHMD8DQmIlpM5JLlh3gguvowvDgNMDzKggeY5SgMgyPIt00qdhUpVy8Y0bhIAaIez1E1AeFWpPtJUrpPfe3FsfmfPxSBmFG98FztIDmpcw08q9a+7d+eUwAcPTBhEIeqZfFfEBNePvtFu490wGmidVkHwGIDJvqgOx8HjXVrcjtwS+tWde9PI2SrL/v2jADDUZVifKSj9zKHzKcg7FGOnTlB6cEzmxeMxDm6TvlrhPjXTKMPxskgyF4/P7VLHqckGkxh096gn2/PGZqoaF6yHr1zLrGBpVSGMqlFXVvW717b1vCa7WI8MljS4Fu5ukCFvCrA2HHxwFHWeqgSXu8IAU0FKsIRFVhPHsZRcFt/1vhobqF+FJgKo2HqHaUjQqX5jgLHVS+7VvF45sdBxqAdRx3L/UcE33xH1QJ8OABa/S867khFNW/lN1qEwsWq9M3eMV9cMGBZJcHOh33GXegNH0nEa6HmQKf2DVpMsuHZwMEc/f+6mnb5JCz08blNXtCYH1APbs2lloCh1ws5hMy+og9GSNH+YP0TLtxi+nyO2cVMdYt5Z8F4CjPR4fgpWOcwcCnHqWsa1/MIOxtYAMH782sKMfHP6Tv2OJLeEb65JG/Ku653Bt5NID97DUJGurHtgbgAAIABJREFUVjf7LTmYIZxczCob+lb0NEJ9j69lrxMcIrz+TWIDEKStFvLw72q6jw8WHae09e087oRGWJ6qLhYWo0FDGjpylil7qROvHWp2rHhREwIY7+JpuW4xhFrVxWR7Gq3ASRIsYXc3TKMYK8GfpABT7mMLySBrlrB2z+lghA6/U6Wfi8jR0wOMDFHd1ByXc2UoR1NBYlxd4eMmgbQnuHgCnr88B3v+ypZsRLrBtbrAtXY6pP39jQBDw+dn78lX5u+Hps+UyF6cwzyayyLXBx5xvG90oh06GENFTDhkhwOUN7B911ljzM56c63XtAyTxQx1Elu4GbR9iiZ1gRiHaXUfiaKlHOs6HAnHNgPiWFcMsMEO7GCoqvbgJQxaX7l0AzrWfnsnvtiCiEsk6JzdUEcqwZjChpESFh4dr3GWuUJ5cxoCNBYG4PvSy/XZ83/2gQVe/NUsIg0vToQ7uhivd9V3bAQOOtZKYxv2ne0EstvqAHPcuZHDEmu22G12GgFG10sllJRXB9irqxLPHETjdLY6yjZJLvatiYPVZOruLfny8pwbRED8BLjDYDktQyV4pMsLUFozCjAdDFlYiHu7BWX09SzJTZTXUZTH1JX7RtXcv9V7jvwewIirU7YbEElKiklVOVRXoX4Xwr7ri8Yw64l5DgcKbgPk1Wt35JlvvwwgISsC2RVMNrx67a6MIqFwG5Zgf18Pfh8C2NYBOhzjN7soC8iVf+TUMQAR1hWC4u973xPS1wuQUa/hWB1F2Ss9XWRXbh/QnKvJppz/WV6a572Gnd0n1oOOi1OtZ6ePVevnWYfe49qyTdIuO8b5/fhkmWf6+fnlLnVEHl54dQVJzvskmlbPWAug22c7AHbj1nX59yvzmqHJNhNg0X3VdpwmnzEHHkUVSlgeGJjFvkjjDmH9i2MODhww56oGXEMs3XK4jTgEQl1H4N0gIqu58B5mP+iZ3pwcUxx2WJThwVF+clOrTYyd30ML1i3k+jv5jIoQJypVYlCEKcczSjI8lMCWtIFBOFrdymTOF3+owOdhWW5jB/jkHrMGdUT+RWiCktJXf7XRUgdjRocVKXkjgJlOav0wryFcni7tyclJe6GbdNPw7A/vqglzNZ4vwPHqot4NYHURyXat5+rNoBNbNxeELtz7wmlkPcfGEKnoDo2/0drnFzsAdhMVDv9iEcmFOBq4Hye4dsFSUNNeh2AvImgODM7L3gFXXFK5sgt2KqHtRTXsi7Qymlx9AccyXmG+KV5aT4L6g7JwnkNtdaewW9COCOT9jjCtRIr1ycQIHZokjPm8qOyaW1c3mCgXNatV7TP1XFKH5BeWltMoPvg3J3cn4bRcJ9/jKjt6X50Hh2btuj0E1j/LpiA3Zj2KpikzujoOG7yPFNczhJVi6hZ2u7Ma5zvUP9ewL2anf7oFqzqV0sGLlaCVHdZsnZkwtx73hdVWB7BqtV+SODvAX63o1AJg1+W1mWmJJffCxFfkuMGHTHu87aACjBAPgNf4IvpdrE4rDWUdnBIpGJxOMv407MD3w50yTlR5iqeQzaH7IAECHlGylkWMP56U5547LZl2FCTu6ZGF5XXpH+qXPfsmNVc+UcIZ2jzOBJZvN9wCrLS3gD2Dff2dGnBmcJmvWVtal3XEC/fvn0BQ2SjIWKUHoY0Hh1lB1+LFcqKr8GWlkjiFDnHIPByrNfhBCjnzg2mc09XHWkZMsqOjQ/1rbR1pfZZuCv5eQrYr68i3w3lLNYH9Y/o1g/QxtFECl9yCs5eO2cmJUQTUc9LZnpE8ctzzqIMWRTtZJEryXYcP72m9ABxDUMXduT4U1ZyyFvDeTRfkAuTCKLMao6MR5/wF6GBl5OSnh+jaseuBAHbj5nW5OXdG8nHsrasGBTjCD9MjowDrp+PHxFz4Ypc0JMNV63w59j25VGPuuHEzrFGNk+kfHtMNbW7BIEhikK98/6wcOXZQvvH17yPboUv6EBy+fvmmrtIRODNzmCSmNFfhAF2CXsRYIgnCzxh8ZgYqMy9S3LkOhZxOzMcfPyHXr96RbQTIJ8aGVKe8c2dG2gCAIrIp0gBYR2cGbXUj+D2LoDeK0eHeteymHMIEEwDrq+vwDQ7LElKvCeASJmN4eEC6ujs0A5aLIwl9jgtlI7sl6ytZZMK2wRm7ByWdEH8FAF+D83YUDtgCMmgZjFd66QI0/9vwcD/0vSUE7zvwzhIMiR5533ufNOuvhYHU+LkdXGE6qVmgDXPWkkvTeif3RNlRTbyEwxVxLHL+FwGw4mZaMhP7fjCA3STA5l+DcZBBSaPjALCt3p0AmwXADAyNgzNh4Mer0tyFOJTrutVk4dTAJboNHxE5mQm0psHjsznw6SKIugFONDw+ZCLRiW7fP+ZExQCIPDjTCMI0MwDNHmRUkLs0t0gflx3BzHK9JorYm/U1FL0C52Zefp3Z+tRs0IIO08WlVdmzd1QFl/ED1gCzk3hNRFIPtAXjXUh+rFlUbVtawsZfPE8Orr625t6hjXWAfwMlPWlQLC0uyz6kvfg5IFgxTEQezIrfTW3QIxZD9PRi3L8unKjQug1SxvQ/5vhtuZJSCSye0y8tS34VC2/f4R8UYNfk9uLrGk8r1pA6Uj1oyl4I4RRzBwfuQ0SSkM0AM5PXrDjzu9QLzTWtkvqubnxe4LYuzbywA+P9IZc2hSLzAJj5y0wke6uIn9CIJYRs0ysLpMBzhFXGjAW/YtmOh65akfRs0znJor51mHi71WimzFQHz99Z48umi2OyKtLBZZWEzMHpAVafSAc09p0ZCguLK9IGkceQkoZ6OIbQuvK0trdROzW3RngOCEvjSAHAGDUgeAcHezWVaCdXM6u63i8f22xq23+vFcLYvgv1Udffcm6fb5zfkMQ91MWdgKRznX9AEXlN7i6dcaksqHhc3YuANThGKA2FADukAGvKvnR7FcMv0vhgiAsyQe/FF3FkMycQgNiESLuPjRED0KGi0JcWF1bUl3QCOVdp+JMWIF4ojjJwESyhLkMaNVA3EEdknnsRtUwpQ6ikH0Vc8ObUbYlDjLKvTz75sGQRmKZ+c+3GXUmC4ExIHMZ7VrMosw0W0DXQJ3m4GrohxoYwKZeu3JKHH34I4qcs8+gH9TmdY+V2yOfKZORd735cXnrxLBIKtyA2oTdBx6LI5cyxGjV3IM1ML8uxowfkmWdfkRPHD2r/OMYUAJVAbdZ5pAI99thDcgcbT/oQ76yCI5w6vk/++q9f1nIAvahDQWt6Df64HgTb9+8b0cTGS5dvSSd0ta7udl1gBRTVy6KIMDeuEFSkJ2Os+/aOKV3pqxsZ6VcXyixcKSkkNFLs86IORy76znfg8NRmgOnK4gEOVIYaUxlzeAeZwZ/Dk3+zEJcn4WwdiZir4oEAdvPWVQDsbF3EcaVsVo5BV0EtBQdtAuzwwD24KUKWlzvMYMdKw4rxwW5OxFe/+pxuEVsHIQ4emlR9g4PNsa4CNgdQX1nC5D4CvejAQ3vlBiZ9GvrQ0P4xuQWRdxifbcDZ2QHf1C34plLIZKhA5/nYpz4o3/wP34biWdJDMT/4gXfIfT4HUfnCC+dwFKFtDH787Y/Il770jBw/NCGrCFIPdrcp4Q+jL//hy8/KWx4/JtdvTMMdAZ0JehrBQW7Ild+J3UMf/dj75NlnX0XQehmbcPshvlZ1LLw2sll58oljsoLiwExK5H0cM/1nmxCNBEEn9K57EOEf/uDTcuPaPW3zxvV7chCbQy5fvGYbegE6KvtjoyMyNXVT9kC3I9djdiv7eg+FTg6h/4wazMyuaObsxMQwDs1AQiTeM4nfaSSswPihjnYRTuPLAGd/P04pBj3okjl3/qo8+shDSLr8W6ZqhKSL8XY737LZ3iXTY37bn07l5WopgfywqLwf9j7LOjwQwG4AYPeWzqmSbhcZdFpB5kUdhcPhAeg32NmtImvHsX2BxcmJMYCFB6Eyh5jXVWZ+KJS6RDe5m0UFoIsDmhHAMJC3P01EhnXUGsJZ7RCL3LfoL28rlAA2PePaPaXPoVMsQUXrO+PEj/XGiV/cbuLY+9DM0UmDgJPJq4J2aUDQJ2buUIuz2hHN6IcqnDpq/F8QGyRYZ6Fp8hzv8GJ0jFJLtOtZmPiAB5/a7oad96p+x0UDxVPre2GR8TYCk/2pgCZMWAySKY0yAQgCcdkMMB5rRRqZjrpTJ2atjj+6WpQpAIwv3YOMiydwYGGrXeM73RS3rynAGh0fzLfql1wVoRNtEqc5KMCYQBuu5tw8CGvF2GxAZKN+ABE/6CIIT/bbgB6HGG6Y4H9k8Kw47c8VIfGpc/ntWnWEuV/YNrUsZrz6izoYt8Pzc2Zp+quu+zia6iSqD882bwQmieu+Wm9mIvCyPUisExvOnm2kCVWGuxVERQAw6oHNq56xczuYga0yl8O2K4fBof680EDVw48Ihm6E0X2p9oRhI7STtEGXbtTHgmRG0oOKfevNJ9oP/PdliMgXK8gH5Hvw/2+VHhnR2Wm8dgDs1h2IyMWzO25kM9vVfdDHkMAPPkMlf1JrtAYpwjYieuPNc89JYXexv8HFu8JkCV7hicy1mlN1vfFSxZquBp0+FkgLzpBm/Xg9kLyFme0nhf0qUsy5ZhkMtrpmPsfcyBaaFRWneZxft7K+jftKMojYomaNuDa0LXJ5fDAPcdkJn1xXG3Z4Y9UnGna42wPsH/1cq/Cdlfr7MR0sKOJ88E1cgs0yzYjFXhQwCqjdrUU1ZLRnyjLr7/PNhpV9Aqf+OgWcv9+PDEtXSbE7TfntyyhL9VIpI/djBipuwX6/DGgVofAs7wDYnXuwIufP7JhktY7gC9mAqIygNsWBwVkLduuwbGePBa5td0l9Jsh16uO2sG0DJ3DEJxEISorJ5ov8r54Chn5sqgWIo3sxASxByevWzXvy3HdOy1Nve0R9WqyndQ1KfwIuCooz6mz0W1FZPoJ6WlX8exs62g+/70noQnflFnYTMaerH/W2ZqYX1UmaTHTINnTD1dVu7ACKwZELNwkVerzy1s1pefjkIX33Ck4VyeNED0o9KvIT2Ae4CgODroVz566pE5UirAD9MNmFDSGxuMxBwc+4kBENAzpw6YwdhS/vu99+Fcp4RvZjDO9463HLmK3TicLYyV92pK4/OZHG2dAFx0wPP9Xh8LhXX+xZFey2WvQZnlhid78BwPDAq1dWQZuKPJvEeHDEEPu0Fxzs8VpPPfGWre5I17lz/6rchqO1+Qq4TAblH4dk/+CajGLbGgGlNe5DsG3gJuhMWmu7Bju4NRfMibyAcMbtEEqviwR+p3sxGxgfAIaXcSsazwvy14VzV+XP/uRr8vFPfEDmYDGNwVd2B9u+pmAk0Mk6PDKgQWlaXCzYtgJznvzjHW99WO7enpMzr1+Rtkwn7u2Hkr8A/aVfRsdRq3W+JAcOIHsXMcelpSWAKQfDZErakS79kR99p3z/+fOyDKWdICJIumDdvuc9T8iVi1dVsWbZgXGAhoXh+O6eiXHJAtxTF66rmM7CYHkEu5ZUlGMh0L/2/PdeV3pOjg/LQF+n/MTH32dchWvcuX/Cs2j0JvUCpbwlR1e92sV165RjwwQTn7WEUhN6bwKwyytSAsBWsZv9OYDM7194e61Xhlnuy107AHZ35prcmsEAdyDMBsdYWAnle/r60ijfhPoL7j7DgInIRoBBFOgBB81WBqnFp2AKq6JvesMKYnysGK1ci0+FHTfuXTw/Oq2Vr4OrwU/nCrQ1gNd9xoIe3n7RKYHVRp/fxhrOhTxThGWIg67asLkDShtFYhpnl9ObX4L7o4K8qK1t7AjCZ8yTOnocRg6LE3MRqP5jMVf2BbvSnMJvfSR4kA4qi6jtwBJOOLtAxniIqxPtvowBjQYdC/7jGZfhHLo3UgOUW1m+kb7vDe+ty0iKFtNFUTEU4o37qOwyP1s4/hyiNjmYAxjvvRFPy/m4pUmbVTlY92PuEJF3Z6/L7RnjYCrKdJDQBaBE8kB2XgmkBHT2ZHBmtx2pbPd6B6TLB3ef8QvlYMRmXVdwo+A/6si0oDPbWmZiIv6jp2fXi5Zb09cPRlCXWwqwWf5+RG5cwL5PHCq0vkauiDy34RhqRrA8pU0SC5hwCnpQ/ZegyqIu/iZKoSdR8PbG9YqceiyJxeb2SYV27bB1VqPx1jjHTuNkGQAr4P1TV+Ly1PGCbQprMRbapgkji167hYOU9mxcN4E8OMB4K5c9D+laxeO9YAI9GlXgQrG5MrZp79d4g/8T/4YBxltegToxDX2M490PBvSYE5U7AHZ//rrcuPc6OkvPtYFK9xZ6JRq/J1IIIuOAgjGc2U2ihydbx8j/I2DwHwdhvMa3sRM21jY/x+Tx/hbb1vxTHIyGQJoQ9qAAU4Jxsyz+uX21JP3dUTl/Fmdf7otDd8KJZ6sIKCNaBJ1dOVsqhU26BRxEipqs3d0s1YQibajSdv0GNiPDenn4ZBI6kssYaeLStCpZmM+DgGU7UT5FXjuPgDV2fB8/UFB3yY61BHowxYaHCIev3UDmAabamaPdbvRQUwe046kjK2ifJ45wYY3AqqDIbpVpq1PqgGbuiwgAhlgkjzFxF8sfUB/b1jPUa/J2uC2GoO7szAebuyUzd87vmOQAYOBgKZzj3QMRiZRp5qCHY1qemB4AnihayVDHtpMzBcRgpRhMvtt7uBOKtqD+pgDTAiT4oZ2zjv7cvQxxh3/b2lDFD2KPGQPcyDHYhyNjeEQhUnep+DKbls8tLUHnAKfrVW5Wg8OzhshAFM5LnilrdYUaJ7aRi6FSmFy6iroU/TGZ24wB0EUZaFQwdYD0g2nVxVAox9NV/W4tF5eXEqaXNgNMXRtomzu1VzAmbqczrPHIGxzgDms1U7eSdxez+g2ee30qC0MJ6VigGZMs6PNfjiTleYCMTIVW5Q9BVB7fN9i4q+jc9F15bu6+nCyv6slmAXCd9UFZna5AmYW1hIMYKGYIsvAV+JPCnIa+Gt61G8BIACtsYoe/N4eA7Q2tAEYmoLldPibG+5xOp6IblA1ng3KFFTCJFyDiugCevag1u7RUhqgjh8KBWzwSEM+pe1gdvjxaGe3gHZubMDLwk2nDKRfILM/idNO3vQ27BTX3y4mrEDG0WIy6I0RmVxOCIAXcN0kZ218AF8FB8k0AUyerAsxy5FrRlZ81nFqnEsBxwiYO5oHFTb/rIFGWHMhUZW09A5rRF9CFPqZUlQkyLXbjgnz27DXU3dD0HUMu6UuwXUfY6EIchiAcvQdqGfnUvkPBxlt2/BrKmP8b1CDlBsvHSst6fHHzikhCRNYBprzTzrzxFzvWeqWFWG0D6fi5uTD8pc7UVtyOQ2oSkT4FusHfo4za9CdNN/agIzHw3asvI4YHUIyiUuOBLoiMLKob4oAvtkHutLhQQXySZzpS2lvCs24Xo564DDGKg0+J6dkZpgnh7Ka9gSuhaWjIwbeifc++BE7Rn5LJAxwdJhuT0Iex2ElpxrlUJcU73gxger8aFl71oMLGybZ58KKQO8WxHmSdeWeubU8nuo968Bn3dGSw0JSD/cAAC40Wba2UEMJD7X6eKrcJRfbHxg7JybFhX5sC53IjXefPFhdlO9mmVsUjAFlftRBiuVRwwea7HAdzupmm9IZYeniFBcCz3+ryPICkA1jj1PAA+ObkuNYcjFzGPOrG+f3/N1q0nh/w2wvnSnC3QKnfg1N0sXqX58E9MQP7D+DQLKRzLMyX4Y6oIecqipx8HITKOuoOsDnoHtPTiBniaJjF+SoSAWsItlvlHG/0hEdCXWzqRknuLXbKk28lL7FL6zuCO2boNnTgMvo8GMDCINPWFBzMpKVBAd0RmFvHH7S6Q2tXwc0ixJ1O3m2i3/BeWT8ckThHD8bBgpFyru6uIj6LwxjYDLnaY4N75Z3jo40A+xrE5HwHk71UNZdj5TWZrEDzNXggwMyySI0AY4OaJowBvZEy6jlEWFQ2cy/fZQIh37yFm31i4lf44oQ48ep2INa/bUWku3fhFMXI7q8AUNCfEhANA/3wSUGRr2Ef4K3bZRmBu2Kgn24JWH6o3E4rsg+lllPIBypXSgAgV3sUotXqfh1/OKlGwfJyRF451y5PPpLFpg+brenZiJy7VJR3v9/KT4YvRjtZ4yKUpu8AFhxVWKeHN7Sa2tB5cgWYi3Dz0IAhx8pZeDK40B3uzmYaKdcL5zaHMTANpw8dUId4SCrbYtmp0jSKyKD57Vxa5rZ6ZW3SlP/pUlI+ijKlb52oFz8xDvY8At7X+sZDTSOgCYAdBdDYqVYA0xbRF8bEjAWb6GzEgfci2347u4KAdwu6tdTHmgHG0kYsTMyVy4qCrd8ZfPrqq6g8Cu7V0w/RBsuR6dIdHah2o+fyRGR9GVkK9+mOQLrLaAphIqbGwB8Gk4silVldd++WUVkaRYFzcZldhL6xP647kM5fqsLVUZKHDsIRDD1tdhbHNqNY2xNvBXkYM2u6SE9W1eHF4iKsQE2aAK4tjMsgiWDnGC18toIRzCOViNm5fcjecNOiRgNPTmMw3erzw/elOXimSvRTB3MikhtbmPbThUyPVKqxPICbspAOFvRkfqEfUQpkDk/wTM2InC10y6+OpOXRvfvCHOyanLl6Ts4OY89bA8TQCVQOfrS8Ih0p5FJByR/Dwegmjij7TTzNzS5r3tKBA+PIJE1qqjFTX/glE+K4f5AATKPj3AqWhpIzhDRmXusI5fAZptskkBXAf/kcC5BswyHKWB7zmVgwjhmf9NCzcHgUHKWIlEtNrQEXSaBNphQzR55ZsEzpYf0IFuGtgQAsonHjbFZ6kA0ST+YBpBhyo7DJpQ9WMd65MItVDnlBEbm0jH9RH2oAuW+jI+RgVAVKSDnCwaUb+A4pxOvwjT391oxcnorKfqzei1fw96NxuXYLh2V1l+XWvYIcfSStWaHNF7kEDZJVjZVykysqC4ILtoOTztydkrZkAYsBHv7JUd1/ybTrWaRNM6zFbA6OjeN8+ZXzStsiykXdwo4ogoT1xkBEiAGcl4n5mL43r3s2WUSP5wklEHVgqlMGyY+1tVVpR9u+QAvngilMJ04QB01Xg5Jv3+WLSVma65c8jvPLjlXkbiktC5W0/OZwHJYkklbhSVZBzTO7L195Tc4N7ZdCLECvsksMaqi0IScAsmEc7DmpJTQDby9fdAWhmbMI26xjFcXhbWccjUl0BIbmuLsNDXuRykzgXUXckIl7Rw7vlWkUdSNw9kyOaLpJGhs0mJtO4t5DPtQ9EIjvO4okvjOnL0kHkvf27xnGc4vgJog3oopNGoBmvHANYRsCmbFITkwHKh0OIC9rAcSvoZLONbgLeuAsHhhlenIRuVod8iMfeUotvg24IrLrFeR3oYo0gEXgruPvu/eqsg/+siGcKLYCJ1IKMmUJVmEcgdJ2eP+n57DNDZZoRzsMAViMB/eV5TwOLHjkOPQgLpgWAEOoU+7dqQhOEdQ6r/Sp9Q9WZRyGx1kU1bt5bko6EJdkflc/0ri5cBaRg9bfb9vFWFzv0KFx5Lyd1RLq4+MjcunOnERB607GYTHWTczFE089LPfvzuoipxI8i1yxMSQmDiLP/5Xvn8FGmaIcf2iP5uZxnngewJEje+UJ5Mft0JlbAGwJ50bmtjFf3XDc4hSYMzhmhpLlt6FqHDrwUDPATsut3jFZSof2vGEwbeW87M/O4hCBiBzAwU97cPRds47DzAIq+O1YFawCuAcBW3IaXv7eyzfuSRcUvyFwCZ5sVh8AVzPYdxH+FSbYTSAWxwREEpPlJTWVBxd3lmeYEAdiMdanO3YSrJPAgHlzKN12Lun6wLO+vsPtOxADOFt5eNLKKCWxB7IdZyCnkDipET2Acw1AWwGACJjBQRxtCG41PYMs0g2El8BpcaaVbAKcSLKVM5cj8ulPxuX5l1MAVgWcrIxgcFSu3YzIozj8Y4t7KaHsTM9WZWvDfFa0QmOJMhYQDA3Qgi4EhpDo+OQhpZQIXczrcpIkTOvAz2hBbX6nKUWuvse2bpenSwXZIHgRd6NrvAELiKVUcqEcbd45gHH7xAHPr/z7duhiTQAroU7Y/Gy/BmTyfTW5iDM657CPtqOSl18bTsqhg0eaAHb5tCx39snNTkBRuwn9AJbkgTXsqEErTJvZP9kue8HF3thx2sha6d9aByHoQe4DsJh0Z2GJsG7hrDVVS4gM5iVZO5oLjwc61Dse6Fr8jXXI1IoMLTe9gynV7m4NMNANgX+XlqpyGYr3OKzGfliK9M53AGBtCAHRbcrWfLWfOqFpnWGyLl2NwoVRAVCqcgXH2tWqCXC6EjJE4eeCC2N8jOW+RZ75bkweP4nJ64OVCl1tCaKvfxDWGjKMORZft9bTkKOiqCQQut8UYKBZ3W9lGbfhDTYUuKz86A8Z8wdvcfkR7GHrnJ8NAmDJphNKwvPSwMWaAMZsk60NO7tkFYbNCwAz2x8obsgvImHg0IEmgF0CwMrYsfJ6nyUYxpmesz6DbWPM2KIFEpF9BBiLnyhX2E2ZN2BwommDLoPqDKpmQJhRtEEnJA3CXa0VfdoZDMqF6NWCGKmnoQTthwGmWqEu4EY3hZXSdyDE+7//fRyagNDPnr3Q5eBcZUpyJ2x3X3It7FPi5OdQXK4IFrMIoPTgZILl5TJCRqAHgtZdUOjf+nbwVbyTnOn0Ge6T3JInT2HjMjpTYA39Fn49K+hrNOL4eFYQ/VUdLu8yzMGUGs6AMqvRjd+Nk7VYvd5s/AvvdaWXtLwU/s5B//TJmva0zRA52N8EYCxuNzfNPRvWmcvgXtdxHjr572R+RX5+src1wCh2XulH3hQ6tj87IxnIaHa+GWAe5Ts9y/ZCqBgKLIYmTABGZBxfsRR6HOEYioM3BlhABkcL3XUUvkhMPTTBi0L9JSB+nUPwXaHyA9SrrsIlMTQYx2YKAEx9lQwbQaRAmaeNwa329HPILN5lAAARuklEQVSVMOsFWJEZnPpEd8RLLyGkBX9AKgkLFG6bxx6no9WcsVemID6RWPjko1b3nhbbbgALcwmLNtiZRhxjWETWHarqqwrApfDgwsPN1RaHvzLN2w6kAPfF2Ohb3Ol6IMCwwbihPFSzZDE1w8+BevKhMmSz7dBXscVPRw5VATHqmS5TiR7anpef3jOEipAtOFgK+SZXukelM4cNFtC9rPXdAcYGw/4v8roVPLOmSWy2epgG3I/PaDpQF4rDLaCn07q2m6DU4k8TW9y903xpXVMOUjXpAIH1CcRHVoUoSBsqwz1x61YFPygSdygOhZcHfcKKg+ubIOI5RttwJqXh+yL40lDqSwDb5mZVrl4po7x4UlbXYzAoanISnIr6zcoKTqUFZ6P1ODxoB26xX8UmseT738pPx1PZvKjvhH+Ppz7qhfatumHjZfoXpyjYk+Db1WOtMfXbcB9tsngx6dTESbnwhwCwxJsAjG/VqXIiklmmszOD9fJO21jkF5HCNd9h/Ti1eV8+hs0sLQGWBMBysNJYl5NdZP05LcdIywwPUwfT+mAOWOEhr1PHUfmvXVIfDAoeqXHA9rRYCmimO5adghoOUewGNH0/2qRjtBWROXgteBu+OFl4H6x+5Z464SGdj2GgZQSxFxaqMCwWJJVB0jYGuGffhGRhwVrR4DhWKXJtE13IdoURgPcXi+vY27iF75P4HbVcYdQcP3FYdxRlszhmZwLcAgZIF6xaVAtQh3FzVMImrNG3pXX/6dV3ewU60D/qZFqaPHy6HJ4lt/Pl4UmRxuA426XPy5yeXHcrVQh/VUR3UE+G0PYOydDUt2aAba2lZW2F3MtOzt3E2y4jjX6p3UT109kb8sGD+1uLyCTM6vUOZE2AuF1IweDFRvL4Px73dqh+0kcjgUh8fj/rsieo7llInF5kbnTFq9UTzx04jFkGetKbcTLqWayY0xpgZpVVwieYaq+xOFzhFF/ZWT1Oal3gfnCk6VlsWIVf6+z5W/DWJ2Cmx+DfKsmNO0tat5WHKlTAAUqwAre3y/LOd/Woop5HRidhu4WtYp1QbEeQNXvh3BXd2s/sVbpoHju1Xw7sHdFzvxvqbri+qeyqcxSeJ0k3qG3X59Wu4tLAQr5tiryByyOFopUZvj6wpsF/3YxjeaZ+OdKxuuaOx2kAGZ4fxjw0F95pxV2VoujIGYjIhfu92CZo0YktzC13N10YAVdnzAkveO/qlLzroUMAWP0wLPODUcmPg3utAWC8dbSaUi5EAUklfQVcgsPNMG3ToZwrLIM0HnKtTdSTYphiDv9nxjbMbhCRwVT6pTzH70pinx+Snhr0ELTNome2yIw8bCGHAXA+eYZ0tybHWMUZf/GuLHQkZp76i1jbxPsiYF9JAKMf7gYlkA1GL3KHq1OoJQEZm0O2agpisYr0nUiqjCJ0KIGLQ0cTcF4ySI09HXBeWpUby/uAY9Fkjja3MTcLoHWDC2ZgEGWlhEPSR+FioTowjYS8krpZTNXQd0OvLePIQA+wzUpCFlFY91B1Ra6gbBa13kkcX91HIedTIPisH7b7jPjM1FAIzw08Gc1D/bDDHTzAPCU3QJSXC/2qj/mGyMU/2Ja3WGSdeju5qxGPDCEKTt0m26vmIOdMbIE7cmxncQpf1kUsPrxySZ48crQ1wGCqyRYsI14sMDsKU5yrnglqBFi9KxRZsKK6kcJDs7lQgg5SsKGuAI03Nkt6+OZeLA8W+EiwAIj1VAbbS9KebCyPxM5XsCrqy87dvYh2qWd1g/v14PXtON7GKi8H10y2rLlJ/trAGePVbSwSBKfhwBakxitca1g8HuQMzUSgwNCD/9o5Vi2EbgjdqX8c44ZleQvmdzWBvTKhmGiJcc9IG3RKbHCl5x0T3cXFo7OD/LLaErJRcOQffu9xi/Biul8VfbtgQVfgv8ttSaG9u55adKHQoRzsvyjf0GP0voO6p5dwPiPLWB3ET5/yMA9S3xLLa0LSwI1EqhNc7SmeWOw15hCB8Cut3KlyRr6WH65bflwyv96LakA7tIvm0JTBtIAVOrOMDbyrrEBNiUXupaeJy2kckrat6U5V+ejSeTl57OROgF0GByvibcWkW/F4lKKyFz9FrNhlxhvdSkqjPhatKOPyeFkRO48KwVJYAtuJwiGTxirOuG3rdicUyw44KROsH9E4kCoqG1d5Pp67eFTMCpUoXL30ykNhjiNc04ZjbvxF0t9f494m6FsFcNo8FNpSoNBn0MchBLT13Zj0ms/DQgSAvj3fJ2ZS3Ke1iOA2kw95PuJMkXpGcBWoeEeGIFKYh45Fx0NalbEgmlCbRtAYFhZeRSp10yuMsYYBRh0wvYUNvEyubEeZALgOlipJuVkCaNH2z1eu1Ws1z4DHfhtVju5A8yUnOwTNup8iE+2r3kWhCYD1IIyXhELfkUJFcEr/FvqTHwH3JZwrdci381bbi9rhbwBgbc3uH23D6M5Ehjy46zpyvObh1NazlbYA6Pk4DB/WSrOY5quTqDyEMafh2vrRlfNyXA8kbRKRl6+cli2EKkJGib5kGGwwBvG17A7+bAP3aUdumBdnHPAKvNd5gMOz2vbkGmJ6mIQyTntQEztgwkMdeWlD4vlOYrBsIzrtROVSCbFFx636ATBmYPJKodJiCqKBVx7s7T4sizLeb0Vr7T2+7U4Esxma41VF2UsWNWGQm5X/WDDFLgAFLop1+sS4hJh3hv9mwFm2wME5Ppr9VBxS0Ul9B0eqRxfj2J1OgCtWQ+0vN0ZuBu5y+mYYYOltcF9wMF6FNtQviyXlHN7B45t5suTfAQdr1sOvIUnx26jmvABdrhcdOQQeN0SfPBMa0ad+vLc9jSiK7i7aHWCeHkVECF4pdcvzxQENgP8jAKxOB2VUVmO/iHHnwfGYpbEOcb7GxekMBR4ucb/YIZm1mIzD5UOJ8vJkSoqQVl2Vgnxo5SLCeo82AowVDi9MAWCQQ15/8h3mbp+BMlGMzE9whCT0pwJAsFFBYRHoD5v4vQuEs+3z0AsSG5KBs5HXVhGHGqAzYSk/DIBlWgKMi9tEJRPmFsGJbPpFBjFh3GzrrzaISh4Tcw8hGAatm00kT9DeLjhD3fGGPH9yG8BiUAhl3Cgk1RD5/5s7154orjCOH5ZlZ+Uuco+1qLVRMTbW2qiNfVGTNqZpot+m36l9X980MSaGNg3SREUrMUoFAS2wEFiWAbS//3Pm7Ay7i9Rekk5Ybjt75jnnPOe5X5Tl3c19ZViZtC4hmUSsdSj2rGBXnoKxwjbm2FtFroiC3u1v5mE/aveSUmNRtY4ktCggWH6LRI9KaLuObQr5bjbX6Z6xiboGmc+Nnel6U4IJ9sg4UJDbUDSZHLqZwUlY4vuwx/7CAi40T8HrESyV+7KHeQPEHNvsgZp1um971q3Kj6fIIBWO6hiqqrWR92QRGWNdih/G6FkUoAj58SpZrG3gxO3ckJunGubRpS33qA9NlTkPxKvuSmmqtme3wnWm3L0pWCRuEx1EazaakFz9kmfj4xx+QU6UFl7+ryDQKHiux3q4Isvk12B/quMQxEwE7s2DpIBJr/TIMtROdw2MrY3JOXIR8URLFZA3sRLrM/1MspjRukTeJY+VEOLn12CtqzwxE/gYxpa7pg0jqdLRypy0RWwRoiFyp1QvnNbFdhrek5mtVnYV8+t5tjoPgpWh4NYNLjcIkvnSS0KsVoJkdMkPKldS2OQIONvEIhlCCKa4saiMaSMjOVYKkRt3A7znQ66P0yPqK1ooppplCl6V+jDCT8hnd7EodivjCcQazVMAJafKHoZerKmsxvrN65tVYSexlqr6pA7PJlRoLO5xX7a1YOKhAy+IlRY9kVsJeyiDPkNGnYs3rUbINZ53GbNGNof7UQ5qmBtgTX1vyqPxkrtQeupOjp6rp2CTsMgCC6OkhxaykKvxXSyYQmEJX3drRFqUIe0ecD8t2Vx6INURE22NVurIvO5ZrbDQnFZDsA4QjE1t5IvUgi/iMF2HisnTH65+YIoyArfGgc65BWxOTxDqF6Gmh/7YdMP8rRX2Y8PeiVCQC0gVaWLT6iiBacAnJ17wH5AMQ7QGIc6yKcHsoE3q+CFZjLgv2JjMAcXcEQsS7Hozw5hygqUMzRpnaRP5OiBqm+j+D6JDrgmhvra69ctcq5tsTuucju4suc+25+oomKFNRq7SI9ZY9x+B5IH6bDDJPpDmEwSjD5uVZS67meyGPs63OlUjUoZ5hgjiEDcJFLxCsobRf6OUaO0clF943QUBFcCo209Aoa+DXL1mAtnNxD08BXerZdC9yLW705V5N4oH6NRoDYsMZooCcoqanu+O+/aAKZfOIhdYbCHaOi+ZBAoIdr05LP9oMbUyRHKwDNDVzT7CRiIQrGJmCg3qIyHI06NiyzJNlkr5VrfF6R7apsofBs+SWBqnZxAKJo9AuCwNrKkTmW3VPURonKYijWTVj6gBdpE6qcot1JL1dFCBJ1FaxP6moGC7Hb7IdJ1bRDEQXKmIiiS+TZ8GLdwKLElscgedrh1EFnI18urp/m3WR6q7TCrFhEU+FgNWbBaXvqtWRlEZSxyk8WjYrajGA3B/HM+7s1uv9kWwMH8h3e/AdhOYZmSv5O9hGj1cadlwx6zhQ3qEzFDP+yH3Uf2Q7iCHzSAzX+fASaaSrFsCtlvAMpesUCQzxuvYnecge5Vl78BHrelknlpv9A84UqZOWq0MZvFgsoOxkVkftjDU9pWfFiufYVNqHLUO26T6m+svLhjpTC0wybEQ20oGsYTPjX430EYkKtrcOlpjCXa4ys9t5J+YgMLXSSmmkZi6WlQ3FGKu4K/pACjBtQJFmWjqdr9hLtB4I/Gyu7TxnMWO3J18p5sm2/gg8WZXKREwRKq+nl0E27qxhclF9RiZYldDF/ICI5BwkNH6LL4/vYylc7SXsAfOUTaB/mt+jskaSCv0lNwvvi5Z4yPYSxEKVua+e8xN1F9vS1Ps5WUuM57VBvuZiAbcVNTnLpWfu6Nb1KBvcEKre5CBzX5VdjkfmGDtbjHvtaRC0WE0/M8LsRtp1vz95pkxm3uXOYzfVfAjIvJc2y67rsiH88zw/m1gkn4uanacVkJf72yQHOIzo96moaY44hvQqtbZqdMNWOSDh9RorSOB6YLuqF9Ngn0CWPeq6WeOE9CEnNOEodJOS9Clk3iBNIVDdifZ1KjXwKbFiba4zSnaUt3RzLNPkgXboTDP5FpiGcbh90+U91Ql9aKeO+6b0n3f+J2leAElGyt0uenmVneO1skXCGTMmwsGuQib3asuIbMtmY3cXCTallCdEdiAlxIFvhQBObsVSaHoVd8TKAY5y0ldsKq1SV6JZMph7WR6nOXzP8DClqFUsotdpGPKZXy7FjZkZQLUi8Br4vO4osQFDrKhjTjAnpb1hHVa9ATIdYeOJOOkjolSa5z3YflXiNw9Yh1G8FxgxP2+QuE99uxGTIdeKNbz9h43ybv3E/auVLYvONxnMy2Ewh7sB0eQ+KTw1FAwxUm9pEjIdLLwQTxMZRk7BUKuauKFmDYveYODOCnloBVKU+N7CBhuzlms/BU237qw8nczi7xFUOGOLNuZaxity5e5w86FTeopInWjsBfdcQKS3IFGFWQvIfgCiPaImv9dcezO0KY4mHp+PtDiPsAGR9SNjd6MF0KG4n7z/fnohA3i8Akg9YRXcwsUS9BgrN0Qkhll8GJ7QiMM+ggKtSL2R+WZkF16hs0aVDKA+XQNhU0Y95QwWWNDAT0qoFhm5MBFPPqHO6tyZgoB1JZ1/TXvRRcbgW/HoGiHYZtjiCGC+1PWRHVsZdWfoDR7KUFIHdLzyL062AG2ZBR7pt/H9PnhvSDvVmHjxqGh9wjWHExbKu+Pnbv2v6EGmI4RGIf/TEriawXEQB1TirL7KcnntVTVye0Ph39mvbxg/zOE2WuMALe/Yc8xGvCx3fem85e/MOsNCE/++2OnsL99jo32IIscYW+8MmTzNfQNRKWelr4rjthx8DH5jRfzXf//rgC8zepci2j/xtj/lzH+GfL+BQTb9wD892OEJ/wJ3Jj/pDKG9C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data:image/png;base64,iVBORw0KGgoAAAANSUhEUgAAAJgAAABsCAYAAACWwXsuAAAgAElEQVR4Xsy9ebRs2Vkf9tVcded5vm9+/aZ+r7vVk2ZZEmhAGCGBJMAiATvIARKIMWBIlsEkayUrazkkdhQHJ44wEstGYGQLjGZaLalbPb7uN7933zzdea471FyV3+/79q5zqm7d7ieW//BpXb17q87ZZ+9v//Y3729HqtVqTXDVajWJRCL8teH6QT7/Qe59o3fu6MR/Rv37TzXGVu38p2j7P5c2/BxGDGA12djIytr6KqdS/3c9Hpd8JLoDeBlgcDielNVySWKCP+qgtOd60MI2frbwRxU/EQB3UCqSKdUkqvglng3IATFwr74zKUXXs65aRZL4fSkas0/wfUekJuP4KaHNm7WYxPH7JBqN8z3VqiRLFe0PF0o0FpcSnk1Wy1KtVNA++6drSXLxiNyIsPWadOLe/kRctkpl6UZ7UovIEr4p4NcK7i/j9yq6G8Xv+9BOplaVSCyq/eW/fvwNE4t7o5EMRsmeVdFASWoVUoXjtvHz/2/G0kpjT8JwG6TbgXJOUrb8PcmUZsuJDtmKJXU4PYWcdJWKstyWlpHEpo0RDW7U4rJaa5MUXpkBCZuBl8AAUvjh5xXcn4qUQPuY5EGzaLkqqWIOvQz6yz5Y042f6ViUObGfwXc93X3S2dnFeTGA3bh5TS5dPq0N5PHz2Uy3lBVggokUmUgkZF8qAXAlBOSV76xtSTvom4kmtCP9IPw+tNOO15zH86v4bDhakMfiW+h8Rc7lMpLIVeQgiEbysiucdL5vC+/5q2S73ASoMTXSFq3KfnxWKMZkPWHg489bpCDHMOUYqny/lsR7YnhfTU7FSnKyXJH+Yk1iABbBVUU7y4l2SdbKEttclnitIBlgqpYWKafi8lq1XarxXumKY4LRj1fXNuUdeC/7s47e3YzElfB8V1nBBpABrAeKBTnKiU/FgEV7T+NiMUDEI4MSi3TWiV8tLEituIA5MBA/k+6R00lMgD7Pt/BdeH9oWjvxvrcX1uXh8ibussXBe6+nBmVWuuXAyrL0b5OeIi9OTMrRrhmZkBW8oyoJvCeG/pciKdmUNtmMApSSBvUS+q7hQlEyFbAARU0UdCtIT7WA+wHOaFJyWBcRtJ3M57G48Aff/IBSrobJOnb8UTl04OhOgCVA8KtYHX+WaJMhgGlvMi4TySS4SVh81uQ7q5uyDa5xCsA7hK866gQSuYS/D2E1TQJg7BoniKSbqmbkfL5DTpWzcqiKjqMjt2MJ+XKsTXLgRBNJgBg/fO9mriyrK2XZ7Lb3xtDCuysbArzZYPHx1Wha0tGa9OPvDAbfAa7XDm7JJ8og1HK8TYrgdFsA+KnokpQxl9EYVqib0JuRXllWiIo8s7wu74+LpJUD1mQdRL8JDlRxAOI7N9F+JwZ0qFaUyUhB+tHudtXdU1/dxqPikR789DZw6WhlHRzpjlyKt4PGbfoeTncU/25X4rJZScoa3reJEXCR2zKsyXClKH+rvAaOlpdSLirFbXxe9vNh/14aHpRsX0Y+FDuHMZRCvXa41H+ici86isXfJ+M5kxUeNBHQtzeype8LgIRFzpsKJclDOkQAeCzHcIMNbXCZABJSLlXl2IkGgIncuHUVHOw1KSXb5Go74JLJSDs4RI0ioUk3o7i4kt2UA5jlPqyWTJwrhj8ViUXLkgO36MGKqIJNVyIJRYOtgSrYdkK+XhwQcGEZqW3JbYjFvQAVwUVeqBf+ic+JvFbclmxnRXoBuFFM6slKzr7EFcOktCWqEk8UAQKCGH1F+3F834lPKL7XAMDN6hAmryiD8SxERUmS6KdBgP8fkeuRfojEjHxtaV3eG4fIxKcJgJAX+cZ1cCmKyRzGPFktSo8Tsx0xTAjG2gP6VCoxqVQp6pzoZ/+ibXjXUH2y+Mae+G3ZjGVlOwpO3cQNbhXBUcuglQKrKnnQbB2jyKIPW5DRkxs5ectmVlJYUHH0M4GfOFYbpLv+XcvE5U6mD3QoyJ7q/R0g4EK5Fx2TZYy3D+pAF37CAOPvbZIHOIs7+sbFejHVJ23g3n35LekA0MOXH0sF6GKzZYBxB8DO3r0tX7wzL4tJcJg015BdzYRoh6QeLW9LsQTWHK1glUJIYLKhEShzJ8eYLrTJaGoarLWinKYCoNUANOokFAlVTNpL5R6Zw8QOxWoyAi5ZVzLwWxQEbbsu8lzbltzPlKQvHpMfxuA5mbz4vjZggBwgkiwCAKYHhK8oFkcM71woHcE0FaUzesc9Cy4FYKRjfArgQH8u1Hrl361W5OlYRYbQX4qWBHUjjIkgu4onJyBOUry/ZjpTO+7twmTzd3LONLpWwtj9FYU4SmJCTQRFoE4sSC4xJzn0q5mu7PlUrgvc2cStv1KYsA6I/jTeTa67N51VdaW+QEIg3YZYO90xie+q8lD1FvoEfUyvCLhQQm5G98p2pE3bGc8VBGTf0Q+qPj2RTa/G1fuxHMvInWSnlCBxbm1syvslB6lRCumF6BG+K6KvrQGGl31jblH++O6KTMS3ZSzuVe2dAOtCd4/WFmQNbJBiz18RAC2FPzYrKZkrtWOlbUBfW9SvKbS4ugmjGB6JcPIwGVcr3XIPusoQdKIwwDJQI5JzEflW94YspKh8V+UnwH2Uw+F/baAOp4JGhABgvAx6/Nr6FIWyWql2yWL5sHQAUMnIdbwToKozSSwKLJA02oUJIH+UbZdO9OkgQMMrzv7iR0U8fgqYZD5K2KH7AFdVOjlLuCGKFvrwU6zGYBwYgDjaVHSPYiEe25RS4o4UQtIlvHCzEI8LxU7VBesLG20ksaD6itAhATSOazIBEQtu5S/fRg2r+PZKWu7tH9Ov0uBix6pXVVfOQg+8jX5w4ZPuXeUy2gQ43NVgWOAzcjGaWmGhNQXutYaF8dI6tDiIyXeB0Q4BYAMRxwUBrjLo86YA+7d3l+WRFFfJzkHUe0SluoaVWIJlFHxoRAUQ1kttsgaQ8btBrNiOCBRFTLZpE/VRSb6SkNXSICy6tJTSGbX4tA3c1HsrIuV8Tb7WuyGrEINPRItyHBOYADq7cJuBy34icegFEFf8nS0QwPwBb5WV0h6IjH7wSaJgBYr+fAPhfHfIxzZh6Z0rpmXUIGRamgMZ76NFyUE4/Kkh0oHxmhFUll4uNyrVAFkeP4RKOgKzB2pDJXkD+p9Nho7Rc1yHpvkidFDQg3/qArSbdDy8MoWKpMAdRqOb0pEM2vHgWNuIyvxSShZPjdpCQz9GMNYYADoTHTEDQi3biIzlwc/MM6VXs4QiKLuhi5mdK9AF43Iu1SsvZrcwt1UYblV5JwDGaxAgG8L4algADwSwb0zPyL5Eo3zdwS/R8DAER1eR1kqjwseJup7rgHjxxCpDt5pWxdlfJECumIGI7ZT1aArcICoJKPi5RAo/SclkoUPNRUHwinwFANuOV+TjUegGGHAbGF1GlXDHsfgLuFAyAfDxc4WFXQXoenOlk1Dho6bUgxAJARdTHazxKoLgG5jAbQDjYjWhzoUEuEIbbuunjuO6H8ciKFSp7NYwJugxijaKU+iJaJcA44SV8WwObUUiezCmWUmBg3FRsIf2LybbJKf+frvYpaJ3VyuN/YEZu6e4IQNJVbvr4KDud/duUp9fOD4MMPs3BQtaOS/AlkDfRvLGver6YpMuyBEB7qC3SYa7MEj+Eh6WFcg+LqYRcG0PMH4PbVqGaiUADBx8VxGJG781uyRn5m+BcE0T4HSI8JRA+GCw980PFrpyGMSlrW7VYXpo/oMwPVCuh+J0WkQgsuAfIzErGSj/AkstLbgN4ktHLCUo1/HZDolDlmxjIv+yD2IWSvw7oXi2YUbYLi1S6uCAphEZLC+Tgk8uDGL0eaM6KFuVfQpMf0Ui8wALFkb4wr2lYhUAq8IoSEkR7XyjFJVv5WG8YDUfQAc/AIVvnGIR35GTbVbK8J9VpMexsyT60ENBGlLyK9AjV+Dn6onT6WHgUgA2uTWKuO8eFpuOZRc3gPffxWAUHY9uwb3g6I6hzS3GZGOTLAVW86F+KXZQUbGLd3VB5I3XIJU2y5KNdeETqiPB1eqdnosRCZ8rpmQWRFfvSguAsaU+qB79lbyUATBI9NZK/qvz8/Li3O1G4tuoW3AqfLw1LUcS1GlssGWs6iWYznfz0CXwNxdSN5Z+HLJ7IjmjPqStIs12ev0AIHADsl+q/XApqWiQPHjHgj2/BYB9uT8r747nZB8UapKwindlwY6pkfRi4s1VCs6WhqqOh/g7lU3+t1A5irbZlncXchwFAPOWPqW9JuLRHiSQLIADFNAfXnMYx78Go5hxa20AnfuxnozQ+ZvB/W14vhtW7QBFJABDV0MnFpeJIuptWAxoJ5ZcBusoGO5o7ehFtuWck7hro9Qj67V2dauQ1jujKeY2qGEBlNH/IzDAkuhrBxhRfisi03N8kzl81ye6Zbu/XcfWo8DaQF+N421vJGQrTjd4I1NoGVEgTfH8ChbSHxUTVOftIsDwqnd6X1HwsXRDxeiHc7YETlsqNlmRXOPnFufkezN3fFPBv00AG61uSnd7QrKwIiehIHuilXFfAQOnbqX0xA9FC0VXDKs7rlYeCWFf1rD6aQ3yHlqipG8+B0dgyQQ825tOFWUv9CvqhHyaPha6JNw0KfcjE0lQ2QZH8UTgpOerfS5yEBqSrhX6eiDmVKG2ztA6ytPSxX/02pNLQgWU61ReAYwOvGcYL6vRbUPw0D0DGNlfRvk4AOamWt9L71gNrhoaEK1DcMQ3lghEMntBgKmYtHBH/VIA0FWEFyEmIT2Jggp9XlvbkCFwLit/JHdPw/ELtz0UEHWpeoOHpC+V4UnEAgrMCKNiS66JB7iM6Vxexs+ajtL6dXOlIBNwZO/oI97fAUB2w42hboqwo/WNANbYgZo83VWQyf4kRBD9QAznWEhIrS3oHd4xqXKfi5WdxQ/FqXIpHRf+JjLcJFPsVDFplTJ5kn0fwd8F6F/0SxF9mC4L94RWIJvTdqF4BnakuUWq8GB7RdUTQzkBfFnx8CTy3XgfgeRb8Q5O7S7upc+tCF3HwkbQEdlOiMLabp371KDBCPpNLg4fXQuuxPYrDHWpMRAaErkg2q8yguLdwRyzW+QVfJ8BN2e/cng+h3ti+K4NIh6eHBg76AfdNw3Tjz/YP64/ZaWginJ7nSGTvk4KEZDqJVSA+RHSVYPx83589PWrWUlDhQhfwdhh2MDn2LW5IcePhRytf1OAZcB56NT0KgEtKBKGXU8oxzdQ6AQoN7PvyLk4acqVOLEgXBmmes35gSi5yPmg2YIzqJMjcFyHRqYAQzuq1tapCmDW4LFCu3Qz2Of0MGNNYvAEIh2p1hOKJE6qLRCCWDGF71SxRxsEFUNmRfd7BrdQrPtFpa3rLBn4+d5Z/DZC2sAQMIEeTDknFhCHJRf+1AZVnyibS+VBxmWMCxKsKQCMbTDWyCsJzp1xHFQB0sQBfbs1sKNmTqpDDAGM76pwoSsn59gdU8A9G6QPATYFgDEkEroamVBEkuWivG3PYTl84CELFbUCGJ18RXTWC5J4roTOizwxWKlzMHXMMX7nRAUB5kGkkwqk8FsVO3QwYiLb8bIoOY6Cz1YQoVYBwHiRiNRjOMExuChMPDAgayMikTx3NBDQVQBIOIWbLskiAEZiEGDq0oB+UIVOV6MoJoDweQLWq7aNvhAsXOAEFo0F/v7FG69i5SKMBEW9hnBWLYrgNYwAWpeEYwU6GAPYkUpWaqWCjCHu+UN7jkKkwIKkCEV/Bj0HcwDj2wmuFAhi0cdGXtMsrozTBGoB+0WLNY82KOxSzslt+l1I+IUMHiUaRD1Dzm+WLcPFQdpzVRYxVwxbhXvIuXpzgNk8vXX/ETkxts/HIhEsnZuWb92/A1cAEAgwjEOWdhY24UpISnkRZMkWJTvRIw8fiBvAaJbi9e0YZDdEJUUVwzX+Us6F3pWw+qnTeCdCGr8zrKSMXLm/Aa1aIVwtqM1L9RgATAkHIPjAOAFAnczTULmHAsw08jKC4HTJGkHxA5FIgGtLVK75g/8IdI0iosvWtr5KAc88kU+9/Lxcq05Cz8xBH6PuiAnF/evVNFSDPBYbXCkwBhgxuF1pl59um5V/cPItCIVZ/zvQ3jh1MCciqToUwXVS6Ihxjp0T/kZuCj5EjZfRkwT6FyUNw3K6TnlbhPVLmeubA0yNE2eIRDE2RpFXmgCmIvJNOZi9+WkA7OEwwJ6duS9/euumER+T8y5Mau822aEFrLfhOljo6JSDD7UpwNbBEbZwXx+QMOgcndRTtI9u5ZECVFyp35A/UdEn16EfiZcXnSXE8kxUBnRRCQmAqYCBGUxOxAyBOnPmDXyPA5jqbfgpIUWFYm0bn2fBuSiq29BHh5/6v2m0rA5Yvcy5qjBkG/j7ky8+L2cqB2QURgGhz+jBhmYDgXsAtO3wqG9BQWfPZmAF/lRmVn7h5ON1MctxHgLAmPsBXzz6FYcF6nvx5gCLqNHixwi/HiUBPklz4an1+sZt1EHGRQNpZGpcI8esz4HqYvYdwUWaFkHo1brl68j0AwBsBwf7q/t35Znr12V8fVsm8wji9iFuBf2nA849ryyXQbXug70yPNQuKwBgJ1Y/bT7G6AiOMjmRQ4CKInTQ/CcGDHIPijtyO68Yk+YUZwSZH6QOBw8mYA6T8SfoxVeoNS1aRy/V3Qg2bSsDs78sK3SIOrp0wbqg+cBxqFGA35mdQcejT58hJ7L3WmjoEy9+T14v74GnOg+fHFKIADCGbEoAWAlt02DheEijVbzz4x3L8hlwsOCqyWFEGch1yLmou4UCJDs4GOfeogd+lQWrraB6kUVyOUbqXUrPN+CCjQALGyGhLnJJebHowOVBV4aIX26Kje7GwdhzZQDoTwKhqBhCUY8ceVge2ud0MDb62pXrcuPl85pYl4RjMQ2/DwecQWA7pcox9Sg4FA/3y+QgnHkQfcyXKiPpjiY6daESCKB6DGij0+X0K7oc/IA56XUHLVk3/oaGpDNL52QFolIFKt6VxgRRjzL0BD63BhKxDYCDd1Uw+UzrW6dIRVvkXroA8G9aLVNvH6r9pMYGPwtWN3sPjosu/CQANl/tRL4b/ogz4pDG6k7Csw+HJhBYBReLQAerlTeQyhKXt3dV5DMPv8UtA+vhXgTUyb2YNMjFpuLecZFGcJA1EjA7XRpUQxCh0Tislw5sm/oXO97MlcLt6nfKwVoDzMQiW8OoOU53aTSCAOPqbxK3XkTSnNPoCqCfxk8SfroqwGV+MJ+uc8TpYHjJdQDsLADGTmd6k5JoM38UQwwdxawJEExI16Ee2TOc0Y5rxqZbyV4h9VH6emcpIhwhKIZo9ZnqzRVNzsdsUxCRcNY5wARDo+e4MxC9mjXKCYK4a8XiVb9Q/xqeM3qqq0QTL0zC6Gfqo9IJtJ5RxyMX4/P1SdEOwGuH5j7x0nPy1+XjHLURGTPxI23T8o8OpuW/vVSWc9VhewEvvOCXO+/Ibz36hCzSsHGTNoL4I/Pk/HjrM8hH6uAguAKVITxGWnEIKDjuS2OJILN7OcGMIDRfDwqwsM6lhlMISKoXA2CLIYCpdMDAvnJ5XU6BgzOyQmakC8MHu+H/2jVd58qVa3LxpQtKrfbBDCy4ANGpMqLoFYWAdD3UI5ND4G7KDbwX2Was7jMPjdt7jEzJNxeFhauVygoH73cpqYVGVPApuBPxa0p9QpxnfsPfTPG3S5c9OBd1P3M/8j0FfE9zO3zxL3Mz8lmwch+11j/D7dElEnUAO+YmvyZHEFGoILQ1CrF9DyyF8csZJAj665c77sk/fvRxNe0JMir3tCQHlGqNZr0N3VwkYbkZBofloIHzqn5kFiclRvh+6qQcU/hqFptK9yYO9kbg0r7hPzKTOQCMUsn8lEb1r1xZl0eY70dL3C2wOsB2i0WywX9544586/WL8pPIFeofYeKzvwyp5GJ8RTcANqEAI5Egmggsh34LJBN0RLa5D/hyhUL9HgcMT2RVi7UxvY/KbMX5cojFJNrTFklk3tKIG31GP7ZYkb4nD3GquoUKwuDyILMIglfwtfEAs3gBFfdPwor8VskAth9Jglk4gZfhvD0I5+8NiMShOJICMLYF6F98+Jc67svvAGDqFEZzS7Cy6YTmHoKWAKNW1cSB1GBxbhK6OtKqAwUcVrWHpiulhk8wyh16ma2nOsfcDVzuNvXbecrcA3O1TDTfPjJcrmTlWA3ZyGi2F/+fJFd9s3QdNvB/3bwjvzJ1TZ6GGPltRJ+ZgqyT51h5GlyMulj34R4Zp4gkEED0KKwpww6JYxzELrbqsyb5mVlqZvzZPfYGBonxm1rd9EcxsER9yr5l3E2VW/ynHzUgxrcT0vHwUR4s3ClWqhP5KWAbyNjXPQINk+s5mNPRaEV+4uXvy1+XjstEZFUTCecjHdqfg9ALCTAOYSKyDksyJqv47pc67srvQkRS8efFdbWO0MkEOk2R3bgubFE1G3U2kdijAM6RqnM9Axhv9gaUI7B+TreN6mOe6k16Wc1ZrqoqhFwRSkYsStqjft06VuBoHZH7aDZIDrIXfA0cjADjxTa70c802n3DbAq+4rMA2K8CYO+BEvtRqF+DsJjgU3UiJdDFeg53yzg4WBVEr8JMjyFdWl/mQGZcjKinmR0GqelSzrugzxjhXE/1bw6I91EcWLiCcT+q8DpFDVxMkWptuMtzyQIzaUOEJrun/RgDWMnomCBoSndwKeBcxix9d596CX6wygjy4OfkXgI5VdinEIOjdT+iC/MI5pZpdFS3ZG9lWr5XPSaf7lyU33nsKRfT5sSZ765Lual3g3CsRpeWFiC+2XYLSvUbd7H35sNr6HK9jbA+1twujR2G3ShRaOWzVVVPXVu7W6JRmcaN3MEVFhtfvbImxyEigwvSjSADEktQ8ltmU4QB9mmA6zGXANWOxiexFONOzKVhUQ4dyABgiP6r5x2TH8qwNKDZyvTcy4DEO83Xwu/VSVgHmAHF/01zXEWKijgaFggiK8hM9KoPzYlQ7+poUFDRVkm9+56r6ZsRfySAaO6rk8T4g6Od13E80Upo42dfelbe1rkp490jEk0OyP3VOVnMLsoNOSoHU7MyCp/gQBuSdPKzcnZxQSKJSehgT+qyUi0R7+d7e7FkGHdUru3A5cfa0G98uIX+qBM1BC5HGafgtwYYP6XCr8H3Zg5mO/lMA9F5MWczyei12cBLGMwD+zYLcBaaABbmYL43xA+jE2nopiVsT9yRk18HGBT938LGx8HQSmEO1DAmLIWHI+AM43vh5R/qgHiE4KIlAbOxzuqVQ1Fx9TkPvsMcWaBAMFSkQs+x/kZOZKEaTevhv2p1koNymxj/da6GJhHuB8uQEq1W0x4slkbL1SZVW4KoAcxCotZ3w0Adha9L5L966VtSjnfLfzmUkxO9Q9KLpPvv3b4l7zl0Sl64f1EeHz6ItPGSPIdU879YwB5GbJb5zceebpDgnPBejMb24oSNk0D18P3eVp8h1YGwDhAASkNlu3AwfxdFJYfq58Mr+DZ2tynFRTz8M1551xnhGnSLg+nVc3hpvqk/LQHmQA31VBLwoZbrbgq3bc10sLvy21NT8nvwgdE3xIsdZCioH/sV1QuPeOTePREZH+hSaaL+TQWYSnibRH2OjkhnsdUdeQF1jMuZi8DLzGDR2n3Kzv2HeA8dnNyFmFTxZ2GlurMxRHmCw7I3aCkSpE5Ua3uWYEOAhScyWPUEPbaIYDw/9eJz8kLpoLx44MvS2f8OACkn7+2blcG+x2Tq3nflTvwJebx7U1659qz8+MrPyS923JH/HjpYWGdhnli3AswWRfgKcxoq9AS3yoRmxcxNeCsFf6fFaP4xxSJFKulXV88YTjN6BEr7TqDzdopVpg8tgnTbTXj/OpT8o1Xki7gBBTNPDo1xwsKJIeRx/Ngj2Bfp/GAeYP/i2lX5BXol3WIZBocaxc8dMO7z8Ebn4Iz7ewN52d+HIDA6TyYTg9KruyCINnSGzgxLuLMsAm9Bqe6D7y1lhwSnT8r5mJSIyr8VPB6oPruBHynAoM8wHkgrjZtedXDK0QJPEzi0Dp4bOtRPR3Gpiq4DLNpiuwwa+ys8Uby3iHH+zEvfk++UsGEE+zfXEfQ+klyUPzg8K08NHZa/uva6/Df3jstitAu7azZkEXmjvwg3xe/Bigyy2RnhoH6C/jp6tgIYrWaO2WeftHKcckje6NkNpPY5XQeBCyYMsIgmG5iaEdaPbZFTmPtUnQCTKg3wBHPj8qQL7v3K5awcqeX0fnJmjo1GEdUAhgWpv/Zub8qTh080A+yO/OWNa/IhjJQraR+cnNxKj0fkrxBrO4fIHeHy24MlOYpYpE4u05jJFx2cvd1IsNgqcWBxLNSvYieoAAJueTOQ1GCNNcsAFSr4ngPltvY0cr85JNvbbROjlqlmRtjbvDcuqjte2LgLQZGzMavA1gHcFOqO1Xu8B91Abmb5/3b1Rfk/l8dlDWP33DmNZ96FnbfPrIGY6vnmSKoyBgj+7khefvLACfWD2aZZ5rYj3klnst7X6GPgO8htuQw0ZMW3NOlPHkyaGtTMAhvu93a5WasaSlKjhXRlN/lu7hHw/MaSjTTTxem6YUbl+6H0b3KNfP3ytqzklT0Y7Zr63QZ/6djWanPCobkpztyCmwLzvJfbuTBBcXIBtPAsVvDzIHQHXOW/DoDtHbZk5Sh1GVqRqkVa5zUpDx+RIMZb7PITz99tashFTOHXlaY6104qaqwS3xRYJgDWi4HYyKE+GqVA+C11qavvjNM016co/tzGDG6Vx6cxx8U8QWvqBzDfExMqz6/dlufWCvLydkIu5trBp0qyJ7ott2sd6G5Mjic35F3tOXmqq0OO9R12gEV2LOhBByW20iJMRH7p2/WQIUdmYN689P7aFWBqUe+87H5bZN4R4ttIYv40DKbEN4DxUhVBuZXpwLtbkY6jhQEGWn77SmdR+cIAACAASURBVF6md+wLMjWJs7A/vypRxCJ3ZLT+wc2bIneuYVt8Xj1RLCEQ14gu4pTgXl+pdcmp1aj8xAGkMQNgaiUh+S0W9yEc517AJJI32KTaJlW24QWfF2dRTjLbAEgJlVYczEhqyW+ctAw4WBhgBjJyoCCFV6GmXNEgbbFM+sUCDqHCm2LU7+tzE2UAs/tpaVkOB/QQOE1X4Ae8Dtf6ZWRcP4m9c2PYUj2aatNFQjeATZz2VhfWNp5nGYOEshDLUNVLxQ7Sy/FL0hksbwYwiscmVUgbUh6ie0x9C8EY1XJWZYAbnQOOE9zJe7m4d8Y/W3IwNUIi8uxUTu5DBQu7TPz9Q4jN9qMYS6nVzu4pFD+5NnVa9x4mEP9LgIAEGB++iYDFv8dO7PdiO9lbHw4ARv0rioCuv+hMIDnV1WBLR0nevEpiGtYxAqmupnvrOOnGPfQnRLUi45MKMGaIBhysPjE+ZKUr2VYo3x/sNDIOpgaUE19eTGpmrXaWm1H8cjWxz4nxmhp1Nt2VjloUZs2Gp8omlm0zB99gRi83JQA5PA0Pc1WwPUiYoGpOqJndOJhy7BBzN4e1Lf5ARlhDnqtRlSB/4Hv1c6WnibQQHBVgzdcOgLnFyoefvQKAIXWrEfIIfINTHyptYGcR/G07ARZU10kiBtkMsEXsc/zu6oAcQt7skydNRLITBFgcXEwvx6lIWE4wFXH7mJ3RmdVbmE3KidehYnDK2l24o9U6ZRtZeofgnacOxMsIzhVlSqjlm8Fvg6SPPvSf2+CYm9YOCtNlwR/qJFk8juI62MZv6cC6PReo061wzHGnpYx224AzBpkT+G6T4p7uA10EMXxHZy24r3IuTpwtQg43ixhkGxYnl0EJC6ZTEQ3I6T2ccnJiPAPisL8xqAfMALZNveB6iOW1Q3JokrjTx6j8sz1/mQRo1G0bAcK2qds6dYA5ek7s6wJ23NbZVKqJqa4WmsNGgJn6o/jGTd9RgHGOG4F5GJuBMkiVLoKYDwgwbEoAsfiyAkTQ+ZlB1NqKyBMnCwAYbBUCDIHfODIGvA3Hzyx71DiR17UIJmPnzAANrR86PtFpXe0QlcZJdl7Yk40VQiekc9Bqe5zgmnwO7oMxWL7zQMQgamSdXoFe1Ac3CsI0vZm0PLeyJSc703Jtu4j7uLW/Ih/obZM/n8cuaVQGomF1C4VFxtOw+ZgmrvpgTT4w2CbPrmxLH+pm0Nm4goJhQ+Dq7+5vk28sZGU0YylL3E1BJ/BYOipfRpvHsC+RewyuwqUzCnRwm90+lEbYl8Eixd7EI9jPRwCdyaIEFPS4QbS/hhU/mE7I9GYO/jYkcwJoBNE4nhmD4/sgXEfOnGngWM0cjzTRHVpOCgSpQYwJO3UlRN6A2sHS5meWzmi5+ZrD59mn42CzAFgY9NiNKfuqqFey+8bbVhwsAFhxOy03l3rJf+SRUzmk63gORh0q3E3CyliZiRS7PCGiIXRxHqsYtIpTDIL3W6aFEzf+Wfy7hl3aSQxb/UScf4OrkmIKZZ6ubsFywcRF4a+b2S5gYlBdgRkN8Pu0A0B38P1+pB+tgH1PgL3tScegS2E7PkUaMHILE9uXwhsAhmGAgcBlzv79fFEmMOF5gGgG0ZFxVAA6hC17f728KZtYqd0AaBusbVYKeqg9Ja+s52QAIOSe0DZwomwR1XiSKB+FrWVbFGmwYkfxdwrfkYu+toF9jgAkkxYX0ZFF1OOabENQHVmK1E8Z3mE+2vEOxHzr1Awv0EC5Jsfy6Ufe06rqpxKUHDRIZw8v4bqBE1rcCjcaKk6dqN/vADaHum0lqCtpjKcdkmVvAoVw3rA2BRr0BehaiUhyqOsoDrKIn3c36GCtAGZe67CfSblZOKGNmx6cO8CKvFGngBOVHEoV9AC0tMY2wUGpLNsOImPZ/uKdXnPjOlfLt66/1eW0AtKLMpXO+ITckwC391qb6mTWX9mnwA6mOZ/XclbGCXwP1HOu3NQ+c9UElAva5hbTV5iKVOfkri++nfpow+92b6DuRKdzHSwhdKihhZcGXCtYzDoCp7Z4eaKSpUlIhLmgpzv/pRvGb7QJA5IicgtZnSmIwwQWZHQT9SkG36z4yZsBDD3NYpD/HHUnfmsiKkeY0ao6mOk24clmXhZDSraxw64w56ILw1wSNlbd0eyuVlyMiSHbuJ+VZnzIhyGVHdwRn2hQPEqrtpHQ9f45vcZJQbcXEgBzoSsvCpz+XOe8tCZ9iIog81UN6+MjuOrKstM3yQW9Io7+MFmPnfbk2k2h3+FoBZXUmg2pFvX3kqtrg6E5cGMMA8xwZkuxmZM198PUHNsmGMaiLh4M7bWL61JEZagcjSOEhCLLBRneRz3yjarrPADA2OF/jco5Hx+PyVv6oSpT2WKeOmtkuZ7oUKnEUy9xH9bBRX+U1ywdtcg9wg5EsvkwMGnhbEI8Mm04DDBae97es1VMpZv58eQajCwYfJlLP4/wPvWcNrS9QYWdX6kCHkPb2F8I1t4PXakDIjrrvneCWjdYKLhwL/1ZVkqTW92wS8AlQl7AbqtTnRSrprlwIwxLi6JaKIrwcbFBPOKH24C5rFj7lfcxYEKjQnU+RZ4FrFn0L3zpFjnnafefW3zEoiXNwAsDxnMwBZhfXMo9g3c0cDC90bKL/bxokRYyEzfHpwGw0jaqMDITGeBC2RAZnCQWfmCABTqYd6KdRwbF+GgGeyOhEJuY1vGpVei993yXrnGzYoybYFDa4/AyxMp04jFM0GYuRv2LoAgDjO2ZAeFcHXR76DwRbAawf35/W07DSfoQ9BfuGfjoUJv83KU1eUc3dZ6q/I9InPzg6UV5X39GpjaL8jHkuF3dKqB4nsgL6wV5X29aPjyYlv/73pZ84eQQPIEl+YfX17Woy+/s65TvAo1/vrgtzyzl5AMDGfnMWDt0u6h8/OyC/PkjQ/Lpc4vy+VNDchMi5J/eWZf/53i/hnF+/cYaylZF5HNHe+QLMFBex7u/ion68EBSTkK/+7sjlncWvszZbLQLK/KtuOCbAUzXF2fHRUH89kL7nGEhK+7H0k8Bc7TICcF3+lJWyijhmV3HvtAtc8n0jsC4gFB7cCUf+9BjICR3QIc9J7pDZqhTTg4xkZcA84M2cliQnM5NL87oY2oFLmPZrVi/6mJOvDLteV43b7BeoNWC4GVOVEthjHtwaX8wDeDjz62X5N/Obctnj3TrfST6ZeTC/MHMtvyzg6gwg/sI7h89sypffmQAGQMR+ZlzC/LVR3vB8UT+4bV1+fyJHoXvx86tyRdODcpZKPC/fycrD3cm5KeRrvQ/3VqT/+PYoHzm4pL8L0f65b+7tChfRFufOLMoX3p0AABbls8eH5Rfu7Ig//JYH+pbMJYXlb97ZVlz0T57tBf7K83X9pGzi/IfHxl0YninLPSqhEUfApH4QABTgjm91rE0ShKrCmlhMa8aEMRreAerBmnJhrouXFdI5OKVJdSQQd2QpT4pbaxr41194Midb1ThsEFEGriWkWBHAPVgsjsoBm1qJTLcIXuwYpkq26x5+oIi6mBkeMPpW60Iwa+0PEcL3ULjhHie27VW1CCwvY1W1s5Ay4uikYVeTCOzyAL//d2bG/KenpS8F5tXNJSE+69sl+QXrq7LD+GzbqzQX9rTKX/79WX5wxN98sxKXs6Dk/zTQx0KsF8Dp/rj46gEhGYJsD88OSA/e3ZOfmVvl3x/FZYh8uUmUWjkRwba5NMXFuVfPTwo/8O1Nfn5sTT+XVeA/cz5ZV1APwfO9pMDttP826t5ubKFjSCgbwrj+Wm4QqhI/yi43l+C68V22X3Ne7jQ6TcLXw8CsMCwcaLYNWC+Su5HNUuU367rore9lwOq+thP/cKvF6cWpZDrhStlRPKLt6GHFaStC6IdToYH4mAJmN5ZmOOMijvwK2vvJqox6V0jbdINwrbx+2ZwoAN0ILLiX1gk7iQExSPZtA3OX6qiqbJs2+K3wbOyABi1GyZp00kacE0nJvFO9ZFTPLoqgv/k5hbig3H5EPxd/roMgP3+9Kb8k31Wkq4fPrEfPr0i7+lNyAHIhE8hS5cLaR4uBQ8wzWw9vyrv7E1hoYk8Al3rL5ZzKCgck17obR9DXtzPXViQLwBg//XUivyDyU75jWur8iVwMgLsVw8MyL+6syo/O9El7+lOyG9cXcFucOqnUVSBrMkXITYVYGcAsEd3Asx8iuQkFiOxuCP1Ls/JG+mn81WnKReijd4bPc0TRm8bMyD4Oc81YI6E3o//RrVMqfs7JC4vTC3LytYBPAd/HyzJAmrKpeCk7Bp6EB3syuuyDeckTVSP26DD5nk+MZaRUew64mYDEsDUbbcploNTWc3BtVYkDbTwHbnuEzBun7IXgDpIKrxb6l234ihdWPHqTlBU+1AFuZMp+VFwPQ37oFMvbBTln93ZlD8Cd2LeB/tJX9m/mNmS//1QpxYIIRf86Jll+fKj/eZiwP/xnQsOYF8AB2P9so+dXVLgff7EgFzaLMhfAmA/Dz3pl66sQDT2ye+Bc31mT7t87u6mfO5kv/wE7v93EHd/ByL3/0VJyywA9VsAH7ncz56Zky9CL6N/66cgQv/weB9qqEXBwRbBwVBX33Ewgu7sueuSy6HwcU8nSijEZGV+WWmbgkO4UChIbw9SiI7ulfv3F2RpeQ2lrwrytredCpT5EOdptqrDko9qSB50JveqL3T80gfStofcPUojPPjq5ZJsbI3XmU9le1VqGzPSO4bSCNwX2boAHYr7374ur968KBVXwrv+shCXIXxOjGdkLwBGa89cFN616uR8na25eKRLHAxzKg2gkC0TiFyl+o4QK3aciuCiAdHuVnA9+4FvVbbuxaWJSJOgtjj+ZGFbvgQlnBtlRyDOPj3cJn9/ak324Xe+8x/v65LfgcJN5dsqqlppgmWYiv8zROz/erhXnaMfe21efv9otzwKLncBIP3qSkV+YaIDGQVlZLJuyZ/ObclnJjvkE+BmnZiUv395VX7/WK/8JgF4fAiTJPIrl5fkw9DbphFN+OVR1sePyOeh4PcnsdcSBeP+Hr7//44N2BCcuPr+82fk5ZfOyeSeURka7pPVBWQpMEzFMBdAOzDQLUeP7pcrU7elgMMSBgZ75PG3HHU+RJ9o2cjB6p59FY/q99WRc+9+Q5Y9FX28pz/kRHcUlucuoKz7NvXT4Cqs3JW+gS1sut0VYCijff+mvHrjYugxY5ZmQkM4YcsWbdKHR+AJd36whKtVFQajG1JDOz7PyriX5XdxYJqV5JaTijh8xjEZT2QOGAuxMETkuKQLgygU63qn6RYGNgasvbbIN9hmXMtxZ80J7j63tCAlmP5fEBfgN/otOCJKpmiSH+tXBNmvVs6JFVerLti6DkD2IOZpu3ssKY95XoxBWXl3qhKm48QwAbRgTaSbuGfXfGqTOjpbKKXkHIxiMNJAkPl/W+lg2PqKNrh3ijFQch1GSgxMHLfX4mw5U01h9gtBFlzegTvGHMXw5/jra5cSqFPSJb0gRL0UOrz5mdhN9AsHRexWQnPq/i0A7JIDEjaF4yABAxU9OJx4lIOEpD6BDc0T/TxcgUo1vcjeAGjmYA09056qRYmRqexX4lpmEuFDUatan2NEYf8YrUi1dlQkuzxXN3LzPnsyePFMh2Lo/Q7YBJgej+Put+VjYOOP7pfUvhCMlnbNzyrgGHx3TLm72V3cWsaaYQ6jmrmQRNv0bQEF+nI+w43DvPKY4RjCK9wOqJFFVQ38enDRwyad1I+AC6RVoCcMME16cvqrjgavpfjTLBIF2E59TRemoxPtwTr43L0DaIMlF/xVhMvoW5ejsoqS6xxVN17aru5+qDM4Mqi3fBupOi2zKUSuoAjwq7d5GJZ3YQYTFAO4ojVWfcAZNEM1mRiwsgIkErMRfIixcbKD5xsIoYMGcbnbWH8zcBjIgvUSDlOYn83eZ1Vn+Ie13wwk/YwZBC0AZsk+Job4vIHJQYYA0jGxlGdBvvvCBZmZWZKuThw9gQS6oaEeHG2zjkwBFLzt75IjD+2V516+pPHOkdFBefwJlBmg4dLEgdL4jMHyPDfO4O1IVXTccydkdvPu049XDzgHZK3rW6QVuZqjiMWHNXuD/eH7TFLslu9Pjs1d5KzMaDS1e9vwLHUx/Qw/ORz09OzlmgLMXyzq0gMxkQU7S1bnsUF7AZs+Wpz0cWV2FQBrqsCsYmcNTk47+aOGQr5HhlFOGw5I31ld5e4Qqd0BZpOqNUg5iZroFgykFcBUbKh2aik+GqohwLjOQjtjAiDZSvJJgz6u5gmhollzsyyjI2zyq0gI7VCnTGG9WU4K7yW4t7dxQAEiAhsb29LRgcpDmMQ4rMkcwFeBl1GnNxRv9e9ln/Nu8rnTm3at0kBVgtB+ydDEhjCkdxvAdi5802FJ13BYzjbmkdb1cqbkwvrWnZcHE9/AyIaWCVBQWuRhRMUkY6nYDAMO9p0rjQDzc8fCfAWoMMP566h7vNV8GBY5WCuAsfTQDJrH0SPQORjcPDEag5JPnSzobAwB5mD4YaltuVS219E+10mDqLC4WLCqGjmYT/tx4gv6TKAH4RnNgrXLg9r7u8KfB+kqFol79runlXMeP7JPElDu1taysri4ppM4NjYofUjz4fdxnI301W++LEeP7ZdefEaHc04BllDLjq4ctt3ZicO2ALBvPvMKGEZUnnrX4+B+xgfIBeO4P4YsDV4sbdCH+4c6uGnZc81GiLXmYG8AMLRLcHnokC6q31ENUeCZSPdzY7peY9Zd2EtAnVer+YTaHKL1DuDkXFnSVgAL9zsOPax/86qcCO8qIgF2A1iheheTyPMOLRP+iTEcXgUr0uJhbpIpburpOQYkriDLTDJrUXUOrg5dkQTImwNMt9yT4+DuhrrGoa3/ygnrqc513Jn4dUq0uk3w1b/54tfk9q1pGRsZBCfagnmPTDNwIXKlFI4qfOqpE3L58m358R9/r3z7O69LHuk6c/NLcuLEAdlCSs/MzKLqYcyTGxyCi6GrHQeRoRbZ6obkcIJGGi6eFHLSKliMM9Pzsu/ghFy6eEM/Z18mxwbkkz/+Lunp525J0//CENtVRHKJNu++wPPlBnBZOpO2QQ7WBLD6HJhQUOCpuhBa5Jwv1rCmrkwjh3PFSo1dEKF5cC/e/2YAY8uZwpK8ff+gHDxYP85vN4CxhvwtWEy+xgQANp5EfTC4PemmCOlPzKLkxQrJtlMl4GR+1agegF6aePIAMxGkCjzNHUcA9fTXK/ZYdUS3P5pv0ZCQgYvvCYkP/Knb2vCffoU2/a4djc9TyDqRFeOeTnWlBZyU3+meTJb85gvQsQ0cAMXK1O1tVlWIIpvU1iNUKELc6Wl6P3SyV89clsl949LdjQOk2A98zHZj8F/xdJAMfVm6+OzyIGsFME8v3f4fuggur1dRL7W9B28OMN+E52Zh3YwtsHK1qh1oj5nA/K8HwX2tp/uAAGOK0Tv2otzq5FhQo7UVB6thA0i+dCcYFt7w+HhK9iAWSQuQhGanzBIzOe81izAxGtwRSlD/hAuiahtoz00on2W7JQ8wXZUGWWaP0myn116Veb3ZuTwUek4McK71P3JMAsVarSvL1DM0rbgRYLyLxYwtr99xQW2T/eNiMKDrZOKfkte73CLRz/GDULCmA3GS/MY+HuDQofs1qSqYOLKLu5yC94VpZ5kMjQq66kmkNT8HjSwfzC7fZ74lLCJbgVfdF46T+XfSAa6nH7hFRGCntMCfLYjvTEEHKwRKfvid4X6/bf+APDw+sDvAItyDWL6HZ3LKesl1OFEHmTWAGJrNWXhVMYBs8cUGto9nAyXUxR6Vw3lW7UisE2dTwXKWGstk+woAigP7zufzm3bBts1Z67mBH6RlXNA4YM4U6eXqlHI0Dlx8ysRo4wQWubEjNFlskwJDNw57rPJ7dXEFbzaGac5fgmsDPWCKDwuIUAZ0og9dqidZO0XNxzcacuG0AoGmIIX658Hl4IR0KXOrBOO2sZjbQoWmzlJD226xeXDUndakJ34YovNKNlvmka22UREAu4qDYnG2pe43NUeOjrcBCrjxjQFGZ2DlHvLgt+GJpo/XAQkDnRjrkEnEIq2QiU2ODoIiC3/TN8RPuCZ1YggABYHxoDAkG5R8BZhxxeYzkJQQCgbjZAos/MaVtrm5LdtbPLsSB3fiX70X4qizq1NjfhUcHdyGFGm+uICDoBhqWV/PyoXz1I1SkoYS3tvbITdvzeh4Dh+elA6cN11C3Ym5uSUo+d2qp8XRfgyz2UalnW2h3TQOAe3qapPp+zi2EJ91YX9kNpuX1TX4xtF2YmBQVjc39Z20UhNbm0jNjkpfT4esLKzpCWX0yyXQZgZ6Wm4Lxxwj3fv27Rn1vT3+xIl62oyCxnEuDy5ass3ODq97kvNUyYkJ+NAialwOAfBsFu3brM5EcBFgmmiA93/vWg7nOjk3lc4mdWvq23SJAHC6OGPy9L5RhBUHW3EwgKuMs4UgHnniFn/q/pMQwLwOpd1g9oNTg0rcYqavtToQ6uxzIiokoAwIoZXJLnKVtMo9t6G6UgOqH/CH5j/yk167LF/5j9+VD37oHfKtb76o1tvknhFVxjvhwyoAgKtr6woSWoh5KOM/9rffLV/4469o7K4EJf1Tn/whOX/+unz+C1+R97//KVla3ZZbN+/Lo48dlRdfOAuLE8cdwxA4efIwFP0FtAWNE4uQIZoPfuhtuOe8rOGI6Z7eLjUGaJ3GO9qlbaBXaZeBW2N1cVWyc/PSjrjiRz6Cvn7jJSwI7GDF9z0A8QCMhm38ncPPh3/kXTDzD+ioNS9LJ9HEYhhc5jL2S5YLnjqu+0y5vhWM0YnfweNdS6E5MHWD/i4WPQlYAUW7HirWBDAPwWbOyyffsvegHB2dCAA2BTfFK7fhUK3Mws1kTlWebsuq860AFq4ITe7FwRmnslMxWAtBnZj8TElD89lZlW5FKe7cOLhmGs8FDy0hJU5ot4w6p2DxYJlpDX7fSOgRfRe0/RR2ngekMs+1Xww+5OJFJR9fXM5yMxu4GnYm8T9XflL3SGq6NIntzyliYWKuWoqJYAPr1taW5FMZ2aRuqJ58FVKoioiQCtPJyQ11oVjPeFYSacagPYcac2dn8g99o8soaQSXErduZfMVGjp0ROWvPNpHP0J7BjDP/wNC+fVqnxiN6S9YD+05Z7iM2SwPCjDe+gQBNtYEsNM3LgNcQVSqC/oX9aJgAiEiRzsRKrISmvXUGd1oYV3kZ7TC7Ohh4141EFWTAx1LVWbMlaWjM2bMx6MtTHETwTo63evHG7VcphLQYn/1l9fp5jz/5KN8t+KR/VCtTN9pakjQth+Lnbdk7VMkUQyzerVxAT6CXe+4gynWup9RJ9Ep3DR6NNmS+pVxD+pirNHNUFE3nrGSly6OF1oY3BTCUgLsh9VCc/TkZmP1D1ufWDJL34g/dWf8LmqHAoxbpghyAsyBUVW+ekiJXMmlXZMWjhykzqorPcx3UjxSTPJ67irOUXci0vcxzMHIUdtRWuGxvXtlz3hfcJTMVRzE8PLNyzbx6DaJPIbj4LRwLjtJFg12MUkdDG6KeqMkmPOs1x2b1I/om6rnlOEemukhXqKKNjvtJrnZUaqQqoMrAJiCy4GZLRR0ddv3weUBZoFutf70PdiKNr0gzz//ujz99Cl45HEIKhyn9NDTj0Vnav/IsGQ389Le0yXryCFLw6+1sb4py8ur8OvskesXp6S/PS3DA52SxpY2TmAuhw2niMHFgKyZmXmZnMBB9HhdRzsOhUAgOIetdLz2DPdIGs5XHVeLhcEESxOIZijZ+Fn2wK9e0trEILm97YAK+LOnmZ8HHlaqVGZ6kqoYBiI+YeVPgoURIp4+g/iN6wukAN7PMgh8/LvXCbBwRY1A1Ulg6XVVezDPcdTI75e9YYC9vjAr35q+7abJrK9TeYhMd150BZtDKS4mkVQXBhhXrOfoYSRbqCJYid4asoHQKODg3O5jNQMbQyHG+RqtOw1JNUVMeE62RSfDaqkDmNNHGLCmj43trUEB/5Mvfh2HeG6r4r0JnSmNTa/7940h9QU+P3CebuhEeSjZNAoOIuZ45/odeegQzr0GCM+9PiUnHz6ErVvYG0kHLQCzD8++8OIF9ZMNDHbLERgK33nujLRD9xqGoru8mpWF+RX5lV/6CexpQFqOWzzNol0XjILJ+BKtb9LNFHeKdhV4+jwpy/BMI7ycm4ZAdd/ZYV+N+m6d86gU2amd8Q04HVxflUZdjjTp6Oj+ves51J4NDj1lW55rtWklIrse2jfQCLDXHMD8DQmIlpM5JLlh3gguvowvDgNMDzKggeY5SgMgyPIt00qdhUpVy8Y0bhIAaIez1E1AeFWpPtJUrpPfe3FsfmfPxSBmFG98FztIDmpcw08q9a+7d+eUwAcPTBhEIeqZfFfEBNePvtFu490wGmidVkHwGIDJvqgOx8HjXVrcjtwS+tWde9PI2SrL/v2jADDUZVifKSj9zKHzKcg7FGOnTlB6cEzmxeMxDm6TvlrhPjXTKMPxskgyF4/P7VLHqckGkxh096gn2/PGZqoaF6yHr1zLrGBpVSGMqlFXVvW717b1vCa7WI8MljS4Fu5ukCFvCrA2HHxwFHWeqgSXu8IAU0FKsIRFVhPHsZRcFt/1vhobqF+FJgKo2HqHaUjQqX5jgLHVS+7VvF45sdBxqAdRx3L/UcE33xH1QJ8OABa/S867khFNW/lN1qEwsWq9M3eMV9cMGBZJcHOh33GXegNH0nEa6HmQKf2DVpMsuHZwMEc/f+6mnb5JCz08blNXtCYH1APbs2lloCh1ws5hMy+og9GSNH+YP0TLtxi+nyO2cVMdYt5Z8F4CjPR4fgpWOcwcCnHqWsa1/MIOxtYAMH782sKMfHP6Tv2OJLeEb65JG/Ku653Bt5NID97DUJGurHtgbgAAIABJREFUVjf7LTmYIZxczCob+lb0NEJ9j69lrxMcIrz+TWIDEKStFvLw72q6jw8WHae09e087oRGWJ6qLhYWo0FDGjpylil7qROvHWp2rHhREwIY7+JpuW4xhFrVxWR7Gq3ASRIsYXc3TKMYK8GfpABT7mMLySBrlrB2z+lghA6/U6Wfi8jR0wOMDFHd1ByXc2UoR1NBYlxd4eMmgbQnuHgCnr88B3v+ypZsRLrBtbrAtXY6pP39jQBDw+dn78lX5u+Hps+UyF6cwzyayyLXBx5xvG90oh06GENFTDhkhwOUN7B911ljzM56c63XtAyTxQx1Elu4GbR9iiZ1gRiHaXUfiaKlHOs6HAnHNgPiWFcMsMEO7GCoqvbgJQxaX7l0AzrWfnsnvtiCiEsk6JzdUEcqwZjChpESFh4dr3GWuUJ5cxoCNBYG4PvSy/XZ83/2gQVe/NUsIg0vToQ7uhivd9V3bAQOOtZKYxv2ne0EstvqAHPcuZHDEmu22G12GgFG10sllJRXB9irqxLPHETjdLY6yjZJLvatiYPVZOruLfny8pwbRED8BLjDYDktQyV4pMsLUFozCjAdDFlYiHu7BWX09SzJTZTXUZTH1JX7RtXcv9V7jvwewIirU7YbEElKiklVOVRXoX4Xwr7ri8Yw64l5DgcKbgPk1Wt35JlvvwwgISsC2RVMNrx67a6MIqFwG5Zgf18Pfh8C2NYBOhzjN7soC8iVf+TUMQAR1hWC4u973xPS1wuQUa/hWB1F2Ss9XWRXbh/QnKvJppz/WV6a572Gnd0n1oOOi1OtZ6ePVevnWYfe49qyTdIuO8b5/fhkmWf6+fnlLnVEHl54dQVJzvskmlbPWAug22c7AHbj1nX59yvzmqHJNhNg0X3VdpwmnzEHHkUVSlgeGJjFvkjjDmH9i2MODhww56oGXEMs3XK4jTgEQl1H4N0gIqu58B5mP+iZ3pwcUxx2WJThwVF+clOrTYyd30ML1i3k+jv5jIoQJypVYlCEKcczSjI8lMCWtIFBOFrdymTOF3+owOdhWW5jB/jkHrMGdUT+RWiCktJXf7XRUgdjRocVKXkjgJlOav0wryFcni7tyclJe6GbdNPw7A/vqglzNZ4vwPHqot4NYHURyXat5+rNoBNbNxeELtz7wmlkPcfGEKnoDo2/0drnFzsAdhMVDv9iEcmFOBq4Hye4dsFSUNNeh2AvImgODM7L3gFXXFK5sgt2KqHtRTXsi7Qymlx9AccyXmG+KV5aT4L6g7JwnkNtdaewW9COCOT9jjCtRIr1ycQIHZokjPm8qOyaW1c3mCgXNatV7TP1XFKH5BeWltMoPvg3J3cn4bRcJ9/jKjt6X50Hh2btuj0E1j/LpiA3Zj2KpikzujoOG7yPFNczhJVi6hZ2u7Ma5zvUP9ewL2anf7oFqzqV0sGLlaCVHdZsnZkwtx73hdVWB7BqtV+SODvAX63o1AJg1+W1mWmJJffCxFfkuMGHTHu87aACjBAPgNf4IvpdrE4rDWUdnBIpGJxOMv407MD3w50yTlR5iqeQzaH7IAECHlGylkWMP56U5547LZl2FCTu6ZGF5XXpH+qXPfsmNVc+UcIZ2jzOBJZvN9wCrLS3gD2Dff2dGnBmcJmvWVtal3XEC/fvn0BQ2SjIWKUHoY0Hh1lB1+LFcqKr8GWlkjiFDnHIPByrNfhBCjnzg2mc09XHWkZMsqOjQ/1rbR1pfZZuCv5eQrYr68i3w3lLNYH9Y/o1g/QxtFECl9yCs5eO2cmJUQTUc9LZnpE8ctzzqIMWRTtZJEryXYcP72m9ABxDUMXduT4U1ZyyFvDeTRfkAuTCKLMao6MR5/wF6GBl5OSnh+jaseuBAHbj5nW5OXdG8nHsrasGBTjCD9MjowDrp+PHxFz4Ypc0JMNV63w59j25VGPuuHEzrFGNk+kfHtMNbW7BIEhikK98/6wcOXZQvvH17yPboUv6EBy+fvmmrtIRODNzmCSmNFfhAF2CXsRYIgnCzxh8ZgYqMy9S3LkOhZxOzMcfPyHXr96RbQTIJ8aGVKe8c2dG2gCAIrIp0gBYR2cGbXUj+D2LoDeK0eHeteymHMIEEwDrq+vwDQ7LElKvCeASJmN4eEC6ujs0A5aLIwl9jgtlI7sl6ytZZMK2wRm7ByWdEH8FAF+D83YUDtgCMmgZjFd66QI0/9vwcD/0vSUE7zvwzhIMiR5533ufNOuvhYHU+LkdXGE6qVmgDXPWkkvTeif3RNlRTbyEwxVxLHL+FwGw4mZaMhP7fjCA3STA5l+DcZBBSaPjALCt3p0AmwXADAyNgzNh4Mer0tyFOJTrutVk4dTAJboNHxE5mQm0psHjsznw6SKIugFONDw+ZCLRiW7fP+ZExQCIPDjTCMI0MwDNHmRUkLs0t0gflx3BzHK9JorYm/U1FL0C52Zefp3Z+tRs0IIO08WlVdmzd1QFl/ED1gCzk3hNRFIPtAXjXUh+rFlUbVtawsZfPE8Orr625t6hjXWAfwMlPWlQLC0uyz6kvfg5IFgxTEQezIrfTW3QIxZD9PRi3L8unKjQug1SxvQ/5vhtuZJSCSye0y8tS34VC2/f4R8UYNfk9uLrGk8r1pA6Uj1oyl4I4RRzBwfuQ0SSkM0AM5PXrDjzu9QLzTWtkvqubnxe4LYuzbywA+P9IZc2hSLzAJj5y0wke6uIn9CIJYRs0ysLpMBzhFXGjAW/YtmOh65akfRs0znJor51mHi71WimzFQHz99Z48umi2OyKtLBZZWEzMHpAVafSAc09p0ZCguLK9IGkceQkoZ6OIbQuvK0trdROzW3RngOCEvjSAHAGDUgeAcHezWVaCdXM6u63i8f22xq23+vFcLYvgv1Udffcm6fb5zfkMQ91MWdgKRznX9AEXlN7i6dcaksqHhc3YuANThGKA2FADukAGvKvnR7FcMv0vhgiAsyQe/FF3FkMycQgNiESLuPjRED0KGi0JcWF1bUl3QCOVdp+JMWIF4ojjJwESyhLkMaNVA3EEdknnsRtUwpQ6ikH0Vc8ObUbYlDjLKvTz75sGQRmKZ+c+3GXUmC4ExIHMZ7VrMosw0W0DXQJ3m4GrohxoYwKZeu3JKHH34I4qcs8+gH9TmdY+V2yOfKZORd735cXnrxLBIKtyA2oTdBx6LI5cyxGjV3IM1ML8uxowfkmWdfkRPHD2r/OMYUAJVAbdZ5pAI99thDcgcbT/oQ76yCI5w6vk/++q9f1nIAvahDQWt6Df64HgTb9+8b0cTGS5dvSSd0ta7udl1gBRTVy6KIMDeuEFSkJ2Os+/aOKV3pqxsZ6VcXyixcKSkkNFLs86IORy76znfg8NRmgOnK4gEOVIYaUxlzeAeZwZ/Dk3+zEJcn4WwdiZir4oEAdvPWVQDsbF3EcaVsVo5BV0EtBQdtAuzwwD24KUKWlzvMYMdKw4rxwW5OxFe/+pxuEVsHIQ4emlR9g4PNsa4CNgdQX1nC5D4CvejAQ3vlBiZ9GvrQ0P4xuQWRdxifbcDZ2QHf1C34plLIZKhA5/nYpz4o3/wP34biWdJDMT/4gXfIfT4HUfnCC+dwFKFtDH787Y/Il770jBw/NCGrCFIPdrcp4Q+jL//hy8/KWx4/JtdvTMMdAZ0JehrBQW7Ild+J3UMf/dj75NlnX0XQehmbcPshvlZ1LLw2sll58oljsoLiwExK5H0cM/1nmxCNBEEn9K57EOEf/uDTcuPaPW3zxvV7chCbQy5fvGYbegE6KvtjoyMyNXVT9kC3I9djdiv7eg+FTg6h/4wazMyuaObsxMQwDs1AQiTeM4nfaSSswPihjnYRTuPLAGd/P04pBj3okjl3/qo8+shDSLr8W6ZqhKSL8XY737LZ3iXTY37bn07l5WopgfywqLwf9j7LOjwQwG4AYPeWzqmSbhcZdFpB5kUdhcPhAeg32NmtImvHsX2BxcmJMYCFB6Eyh5jXVWZ+KJS6RDe5m0UFoIsDmhHAMJC3P01EhnXUGsJZ7RCL3LfoL28rlAA2PePaPaXPoVMsQUXrO+PEj/XGiV/cbuLY+9DM0UmDgJPJq4J2aUDQJ2buUIuz2hHN6IcqnDpq/F8QGyRYZ6Fp8hzv8GJ0jFJLtOtZmPiAB5/a7oad96p+x0UDxVPre2GR8TYCk/2pgCZMWAySKY0yAQgCcdkMMB5rRRqZjrpTJ2atjj+6WpQpAIwv3YOMiydwYGGrXeM73RS3rynAGh0fzLfql1wVoRNtEqc5KMCYQBuu5tw8CGvF2GxAZKN+ABE/6CIIT/bbgB6HGG6Y4H9k8Kw47c8VIfGpc/ntWnWEuV/YNrUsZrz6izoYt8Pzc2Zp+quu+zia6iSqD882bwQmieu+Wm9mIvCyPUisExvOnm2kCVWGuxVERQAw6oHNq56xczuYga0yl8O2K4fBof680EDVw48Ihm6E0X2p9oRhI7STtEGXbtTHgmRG0oOKfevNJ9oP/PdliMgXK8gH5Hvw/2+VHhnR2Wm8dgDs1h2IyMWzO25kM9vVfdDHkMAPPkMlf1JrtAYpwjYieuPNc89JYXexv8HFu8JkCV7hicy1mlN1vfFSxZquBp0+FkgLzpBm/Xg9kLyFme0nhf0qUsy5ZhkMtrpmPsfcyBaaFRWneZxft7K+jftKMojYomaNuDa0LXJ5fDAPcdkJn1xXG3Z4Y9UnGna42wPsH/1cq/Cdlfr7MR0sKOJ88E1cgs0yzYjFXhQwCqjdrUU1ZLRnyjLr7/PNhpV9Aqf+OgWcv9+PDEtXSbE7TfntyyhL9VIpI/djBipuwX6/DGgVofAs7wDYnXuwIufP7JhktY7gC9mAqIygNsWBwVkLduuwbGePBa5td0l9Jsh16uO2sG0DJ3DEJxEISorJ5ov8r54Chn5sqgWIo3sxASxByevWzXvy3HdOy1Nve0R9WqyndQ1KfwIuCooz6mz0W1FZPoJ6WlX8exs62g+/70noQnflFnYTMaerH/W2ZqYX1UmaTHTINnTD1dVu7ACKwZELNwkVerzy1s1pefjkIX33Ck4VyeNED0o9KvIT2Ae4CgODroVz566pE5UirAD9MNmFDSGxuMxBwc+4kBENAzpw6YwdhS/vu99+Fcp4RvZjDO9463HLmK3TicLYyV92pK4/OZHG2dAFx0wPP9Xh8LhXX+xZFey2WvQZnlhid78BwPDAq1dWQZuKPJvEeHDEEPu0Fxzs8VpPPfGWre5I17lz/6rchqO1+Qq4TAblH4dk/+CajGLbGgGlNe5DsG3gJuhMWmu7Bju4NRfMibyAcMbtEEqviwR+p3sxGxgfAIaXcSsazwvy14VzV+XP/uRr8vFPfEDmYDGNwVd2B9u+pmAk0Mk6PDKgQWlaXCzYtgJznvzjHW99WO7enpMzr1+Rtkwn7u2Hkr8A/aVfRsdRq3W+JAcOIHsXMcelpSWAKQfDZErakS79kR99p3z/+fOyDKWdICJIumDdvuc9T8iVi1dVsWbZgXGAhoXh+O6eiXHJAtxTF66rmM7CYHkEu5ZUlGMh0L/2/PdeV3pOjg/LQF+n/MTH32dchWvcuX/Cs2j0JvUCpbwlR1e92sV165RjwwQTn7WEUhN6bwKwyytSAsBWsZv9OYDM7194e61Xhlnuy107AHZ35prcmsEAdyDMBsdYWAnle/r60ijfhPoL7j7DgInIRoBBFOgBB81WBqnFp2AKq6JvesMKYnysGK1ci0+FHTfuXTw/Oq2Vr4OrwU/nCrQ1gNd9xoIe3n7RKYHVRp/fxhrOhTxThGWIg67asLkDShtFYhpnl9ObX4L7o4K8qK1t7AjCZ8yTOnocRg6LE3MRqP5jMVf2BbvSnMJvfSR4kA4qi6jtwBJOOLtAxniIqxPtvowBjQYdC/7jGZfhHLo3UgOUW1m+kb7vDe+ty0iKFtNFUTEU4o37qOwyP1s4/hyiNjmYAxjvvRFPy/m4pUmbVTlY92PuEJF3Z6/L7RnjYCrKdJDQBaBE8kB2XgmkBHT2ZHBmtx2pbPd6B6TLB3ef8QvlYMRmXVdwo+A/6si0oDPbWmZiIv6jp2fXi5Zb09cPRlCXWwqwWf5+RG5cwL5PHCq0vkauiDy34RhqRrA8pU0SC5hwCnpQ/ZegyqIu/iZKoSdR8PbG9YqceiyJxeb2SYV27bB1VqPx1jjHTuNkGQAr4P1TV+Ly1PGCbQprMRbapgkji167hYOU9mxcN4E8OMB4K5c9D+laxeO9YAI9GlXgQrG5MrZp79d4g/8T/4YBxltegToxDX2M490PBvSYE5U7AHZ//rrcuPc6OkvPtYFK9xZ6JRq/J1IIIuOAgjGc2U2ihydbx8j/I2DwHwdhvMa3sRM21jY/x+Tx/hbb1vxTHIyGQJoQ9qAAU4Jxsyz+uX21JP3dUTl/Fmdf7otDd8KJZ6sIKCNaBJ1dOVsqhU26BRxEipqs3d0s1YQibajSdv0GNiPDenn4ZBI6kssYaeLStCpZmM+DgGU7UT5FXjuPgDV2fB8/UFB3yY61BHowxYaHCIev3UDmAabamaPdbvRQUwe046kjK2ifJ45wYY3AqqDIbpVpq1PqgGbuiwgAhlgkjzFxF8sfUB/b1jPUa/J2uC2GoO7szAebuyUzd87vmOQAYOBgKZzj3QMRiZRp5qCHY1qemB4AnihayVDHtpMzBcRgpRhMvtt7uBOKtqD+pgDTAiT4oZ2zjv7cvQxxh3/b2lDFD2KPGQPcyDHYhyNjeEQhUnep+DKbls8tLUHnAKfrVW5Wg8OzhshAFM5LnilrdYUaJ7aRi6FSmFy6iroU/TGZ24wB0EUZaFQwdYD0g2nVxVAox9NV/W4tF5eXEqaXNgNMXRtomzu1VzAmbqczrPHIGxzgDms1U7eSdxez+g2ee30qC0MJ6VigGZMs6PNfjiTleYCMTIVW5Q9BVB7fN9i4q+jc9F15bu6+nCyv6slmAXCd9UFZna5AmYW1hIMYKGYIsvAV+JPCnIa+Gt61G8BIACtsYoe/N4eA7Q2tAEYmoLldPibG+5xOp6IblA1ng3KFFTCJFyDiugCevag1u7RUhqgjh8KBWzwSEM+pe1gdvjxaGe3gHZubMDLwk2nDKRfILM/idNO3vQ27BTX3y4mrEDG0WIy6I0RmVxOCIAXcN0kZ218AF8FB8k0AUyerAsxy5FrRlZ81nFqnEsBxwiYO5oHFTb/rIFGWHMhUZW09A5rRF9CFPqZUlQkyLXbjgnz27DXU3dD0HUMu6UuwXUfY6EIchiAcvQdqGfnUvkPBxlt2/BrKmP8b1CDlBsvHSst6fHHzikhCRNYBprzTzrzxFzvWeqWFWG0D6fi5uTD8pc7UVtyOQ2oSkT4FusHfo4za9CdNN/agIzHw3asvI4YHUIyiUuOBLoiMLKob4oAvtkHutLhQQXySZzpS2lvCs24Xo564DDGKg0+J6dkZpgnh7Ka9gSuhaWjIwbeifc++BE7Rn5LJAxwdJhuT0Iex2ElpxrlUJcU73gxger8aFl71oMLGybZ58KKQO8WxHmSdeWeubU8nuo968Bn3dGSw0JSD/cAAC40Wba2UEMJD7X6eKrcJRfbHxg7JybFhX5sC53IjXefPFhdlO9mmVsUjAFlftRBiuVRwwea7HAdzupmm9IZYeniFBcCz3+ryPICkA1jj1PAA+ObkuNYcjFzGPOrG+f3/N1q0nh/w2wvnSnC3QKnfg1N0sXqX58E9MQP7D+DQLKRzLMyX4Y6oIecqipx8HITKOuoOsDnoHtPTiBniaJjF+SoSAWsItlvlHG/0hEdCXWzqRknuLXbKk28lL7FL6zuCO2boNnTgMvo8GMDCINPWFBzMpKVBAd0RmFvHH7S6Q2tXwc0ixJ1O3m2i3/BeWT8ckThHD8bBgpFyru6uIj6LwxjYDLnaY4N75Z3jo40A+xrE5HwHk71UNZdj5TWZrEDzNXggwMyySI0AY4OaJowBvZEy6jlEWFQ2cy/fZQIh37yFm31i4lf44oQ48ep2INa/bUWku3fhFMXI7q8AUNCfEhANA/3wSUGRr2Ef4K3bZRmBu2Kgn24JWH6o3E4rsg+lllPIBypXSgAgV3sUotXqfh1/OKlGwfJyRF451y5PPpLFpg+brenZiJy7VJR3v9/KT4YvRjtZ4yKUpu8AFhxVWKeHN7Sa2tB5cgWYi3Dz0IAhx8pZeDK40B3uzmYaKdcL5zaHMTANpw8dUId4SCrbYtmp0jSKyKD57Vxa5rZ6ZW3SlP/pUlI+ijKlb52oFz8xDvY8At7X+sZDTSOgCYAdBdDYqVYA0xbRF8bEjAWb6GzEgfci2347u4KAdwu6tdTHmgHG0kYsTMyVy4qCrd8ZfPrqq6g8Cu7V0w/RBsuR6dIdHah2o+fyRGR9GVkK9+mOQLrLaAphIqbGwB8Gk4silVldd++WUVkaRYFzcZldhL6xP647kM5fqsLVUZKHDsIRDD1tdhbHNqNY2xNvBXkYM2u6SE9W1eHF4iKsQE2aAK4tjMsgiWDnGC18toIRzCOViNm5fcjecNOiRgNPTmMw3erzw/elOXimSvRTB3MikhtbmPbThUyPVKqxPICbspAOFvRkfqEfUQpkDk/wTM2InC10y6+OpOXRvfvCHOyanLl6Ts4OY89bA8TQCVQOfrS8Ih0p5FJByR/Dwegmjij7TTzNzS5r3tKBA+PIJE1qqjFTX/glE+K4f5AATKPj3AqWhpIzhDRmXusI5fAZptskkBXAf/kcC5BswyHKWB7zmVgwjhmf9NCzcHgUHKWIlEtNrQEXSaBNphQzR55ZsEzpYf0IFuGtgQAsonHjbFZ6kA0ST+YBpBhyo7DJpQ9WMd65MItVDnlBEbm0jH9RH2oAuW+jI+RgVAVKSDnCwaUb+A4pxOvwjT391oxcnorKfqzei1fw96NxuXYLh2V1l+XWvYIcfSStWaHNF7kEDZJVjZVykysqC4ILtoOTztydkrZkAYsBHv7JUd1/ybTrWaRNM6zFbA6OjeN8+ZXzStsiykXdwo4ogoT1xkBEiAGcl4n5mL43r3s2WUSP5wklEHVgqlMGyY+1tVVpR9u+QAvngilMJ04QB01Xg5Jv3+WLSVma65c8jvPLjlXkbiktC5W0/OZwHJYkklbhSVZBzTO7L195Tc4N7ZdCLECvsksMaqi0IScAsmEc7DmpJTQDby9fdAWhmbMI26xjFcXhbWccjUl0BIbmuLsNDXuRykzgXUXckIl7Rw7vlWkUdSNw9kyOaLpJGhs0mJtO4t5DPtQ9EIjvO4okvjOnL0kHkvf27xnGc4vgJog3oopNGoBmvHANYRsCmbFITkwHKh0OIC9rAcSvoZLONbgLeuAsHhhlenIRuVod8iMfeUotvg24IrLrFeR3oYo0gEXgruPvu/eqsg/+siGcKLYCJ1IKMmUJVmEcgdJ2eP+n57DNDZZoRzsMAViMB/eV5TwOLHjkOPQgLpgWAEOoU+7dqQhOEdQ6r/Sp9Q9WZRyGx1kU1bt5bko6EJdkflc/0ri5cBaRg9bfb9vFWFzv0KFx5Lyd1RLq4+MjcunOnERB607GYTHWTczFE089LPfvzuoipxI8i1yxMSQmDiLP/5Xvn8FGmaIcf2iP5uZxnngewJEje+UJ5Mft0JlbAGwJ50bmtjFf3XDc4hSYMzhmhpLlt6FqHDrwUDPATsut3jFZSof2vGEwbeW87M/O4hCBiBzAwU97cPRds47DzAIq+O1YFawCuAcBW3IaXv7eyzfuSRcUvyFwCZ5sVh8AVzPYdxH+FSbYTSAWxwREEpPlJTWVBxd3lmeYEAdiMdanO3YSrJPAgHlzKN12Lun6wLO+vsPtOxADOFt5eNLKKCWxB7IdZyCnkDipET2Acw1AWwGACJjBQRxtCG41PYMs0g2El8BpcaaVbAKcSLKVM5cj8ulPxuX5l1MAVgWcrIxgcFSu3YzIozj8Y4t7KaHsTM9WZWvDfFa0QmOJMhYQDA3Qgi4EhpDo+OQhpZQIXczrcpIkTOvAz2hBbX6nKUWuvse2bpenSwXZIHgRd6NrvAELiKVUcqEcbd45gHH7xAHPr/z7duhiTQAroU7Y/Gy/BmTyfTW5iDM657CPtqOSl18bTsqhg0eaAHb5tCx39snNTkBRuwn9AJbkgTXsqEErTJvZP9kue8HF3thx2sha6d9aByHoQe4DsJh0Z2GJsG7hrDVVS4gM5iVZO5oLjwc61Dse6Fr8jXXI1IoMLTe9gynV7m4NMNANgX+XlqpyGYr3OKzGfliK9M53AGBtCAHRbcrWfLWfOqFpnWGyLl2NwoVRAVCqcgXH2tWqCXC6EjJE4eeCC2N8jOW+RZ75bkweP4nJ64OVCl1tCaKvfxDWGjKMORZft9bTkKOiqCQQut8UYKBZ3W9lGbfhDTYUuKz86A8Z8wdvcfkR7GHrnJ8NAmDJphNKwvPSwMWaAMZsk60NO7tkFYbNCwAz2x8obsgvImHg0IEmgF0CwMrYsfJ6nyUYxpmesz6DbWPM2KIFEpF9BBiLnyhX2E2ZN2BwommDLoPqDKpmQJhRtEEnJA3CXa0VfdoZDMqF6NWCGKmnoQTthwGmWqEu4EY3hZXSdyDE+7//fRyagNDPnr3Q5eBcZUpyJ2x3X3It7FPi5OdQXK4IFrMIoPTgZILl5TJCRqAHgtZdUOjf+nbwVbyTnOn0Ge6T3JInT2HjMjpTYA39Fn49K+hrNOL4eFYQ/VUdLu8yzMGUGs6AMqvRjd+Nk7VYvd5s/AvvdaWXtLwU/s5B//TJmva0zRA52N8EYCxuNzfNPRvWmcvgXtdxHjr572R+RX5+src1wCh2XulH3hQ6tj87IxnIaHa+GWAe5Ts9y/ZCqBgKLIYmTABGZBxfsRR6HOEYioM3BlhABkcL3XUUvkhMPTTBi0L9JSB+nUPwXaHyA9SrrsIlMTQYx2YKAEx9lQwbQaRAmaeNwa329HPILN5lAAARuklEQVSVMOsFWJEZnPpEd8RLLyGkBX9AKgkLFG6bxx6no9WcsVemID6RWPjko1b3nhbbbgALcwmLNtiZRhxjWETWHarqqwrApfDgwsPN1RaHvzLN2w6kAPfF2Ohb3Ol6IMCwwbihPFSzZDE1w8+BevKhMmSz7dBXscVPRw5VATHqmS5TiR7anpef3jOEipAtOFgK+SZXukelM4cNFtC9rPXdAcYGw/4v8roVPLOmSWy2epgG3I/PaDpQF4rDLaCn07q2m6DU4k8TW9y903xpXVMOUjXpAIH1CcRHVoUoSBsqwz1x61YFPygSdygOhZcHfcKKg+ubIOI5RttwJqXh+yL40lDqSwDb5mZVrl4po7x4UlbXYzAoanISnIr6zcoKTqUFZ6P1ODxoB26xX8UmseT738pPx1PZvKjvhH+Ppz7qhfatumHjZfoXpyjYk+Db1WOtMfXbcB9tsngx6dTESbnwhwCwxJsAjG/VqXIiklmmszOD9fJO21jkF5HCNd9h/Ti1eV8+hs0sLQGWBMBysNJYl5NdZP05LcdIywwPUwfT+mAOWOEhr1PHUfmvXVIfDAoeqXHA9rRYCmimO5adghoOUewGNH0/2qRjtBWROXgteBu+OFl4H6x+5Z464SGdj2GgZQSxFxaqMCwWJJVB0jYGuGffhGRhwVrR4DhWKXJtE13IdoURgPcXi+vY27iF75P4HbVcYdQcP3FYdxRlszhmZwLcAgZIF6xaVAtQh3FzVMImrNG3pXX/6dV3ewU60D/qZFqaPHy6HJ4lt/Pl4UmRxuA426XPy5yeXHcrVQh/VUR3UE+G0PYOydDUt2aAba2lZW2F3MtOzt3E2y4jjX6p3UT109kb8sGD+1uLyCTM6vUOZE2AuF1IweDFRvL4Px73dqh+0kcjgUh8fj/rsieo7llInF5kbnTFq9UTzx04jFkGetKbcTLqWayY0xpgZpVVwieYaq+xOFzhFF/ZWT1Oal3gfnCk6VlsWIVf6+z5W/DWJ2Cmx+DfKsmNO0tat5WHKlTAAUqwAre3y/LOd/Woop5HRidhu4WtYp1QbEeQNXvh3BXd2s/sVbpoHju1Xw7sHdFzvxvqbri+qeyqcxSeJ0k3qG3X59Wu4tLAQr5tiryByyOFopUZvj6wpsF/3YxjeaZ+OdKxuuaOx2kAGZ4fxjw0F95pxV2VoujIGYjIhfu92CZo0YktzC13N10YAVdnzAkveO/qlLzroUMAWP0wLPODUcmPg3utAWC8dbSaUi5EAUklfQVcgsPNMG3ToZwrLIM0HnKtTdSTYphiDv9nxjbMbhCRwVT6pTzH70pinx+Snhr0ELTNome2yIw8bCGHAXA+eYZ0tybHWMUZf/GuLHQkZp76i1jbxPsiYF9JAKMf7gYlkA1GL3KHq1OoJQEZm0O2agpisYr0nUiqjCJ0KIGLQ0cTcF4ySI09HXBeWpUby/uAY9Fkjja3MTcLoHWDC2ZgEGWlhEPSR+FioTowjYS8krpZTNXQd0OvLePIQA+wzUpCFlFY91B1Ra6gbBa13kkcX91HIedTIPisH7b7jPjM1FAIzw08Gc1D/bDDHTzAPCU3QJSXC/2qj/mGyMU/2Ja3WGSdeju5qxGPDCEKTt0m26vmIOdMbIE7cmxncQpf1kUsPrxySZ48crQ1wGCqyRYsI14sMDsKU5yrnglqBFi9KxRZsKK6kcJDs7lQgg5SsKGuAI03Nkt6+OZeLA8W+EiwAIj1VAbbS9KebCyPxM5XsCrqy87dvYh2qWd1g/v14PXtON7GKi8H10y2rLlJ/trAGePVbSwSBKfhwBakxitca1g8HuQMzUSgwNCD/9o5Vi2EbgjdqX8c44ZleQvmdzWBvTKhmGiJcc9IG3RKbHCl5x0T3cXFo7OD/LLaErJRcOQffu9xi/Biul8VfbtgQVfgv8ttSaG9u55adKHQoRzsvyjf0GP0voO6p5dwPiPLWB3ET5/yMA9S3xLLa0LSwI1EqhNc7SmeWOw15hCB8Cut3KlyRr6WH65bflwyv96LakA7tIvm0JTBtIAVOrOMDbyrrEBNiUXupaeJy2kckrat6U5V+ejSeTl57OROgF0GByvibcWkW/F4lKKyFz9FrNhlxhvdSkqjPhatKOPyeFkRO48KwVJYAtuJwiGTxirOuG3rdicUyw44KROsH9E4kCoqG1d5Pp67eFTMCpUoXL30ykNhjiNc04ZjbvxF0t9f494m6FsFcNo8FNpSoNBn0MchBLT13Zj0ms/DQgSAvj3fJ2ZS3Ke1iOA2kw95PuJMkXpGcBWoeEeGIFKYh45Fx0NalbEgmlCbRtAYFhZeRSp10yuMsYYBRh0wvYUNvEyubEeZALgOlipJuVkCaNH2z1eu1Ws1z4DHfhtVju5A8yUnOwTNup8iE+2r3kWhCYD1IIyXhELfkUJFcEr/FvqTHwH3JZwrdci381bbi9rhbwBgbc3uH23D6M5Ehjy46zpyvObh1NazlbYA6Pk4DB/WSrOY5quTqDyEMafh2vrRlfNyXA8kbRKRl6+cli2EKkJGib5kGGwwBvG17A7+bAP3aUdumBdnHPAKvNd5gMOz2vbkGmJ6mIQyTntQEztgwkMdeWlD4vlOYrBsIzrtROVSCbFFx636ATBmYPJKodJiCqKBVx7s7T4sizLeb0Vr7T2+7U4Esxma41VF2UsWNWGQm5X/WDDFLgAFLop1+sS4hJh3hv9mwFm2wME5Ppr9VBxS0Ul9B0eqRxfj2J1OgCtWQ+0vN0ZuBu5y+mYYYOltcF9wMF6FNtQviyXlHN7B45t5suTfAQdr1sOvIUnx26jmvABdrhcdOQQeN0SfPBMa0ad+vLc9jSiK7i7aHWCeHkVECF4pdcvzxQENgP8jAKxOB2VUVmO/iHHnwfGYpbEOcb7GxekMBR4ucb/YIZm1mIzD5UOJ8vJkSoqQVl2Vgnxo5SLCeo82AowVDi9MAWCQQ15/8h3mbp+BMlGMzE9whCT0pwJAsFFBYRHoD5v4vQuEs+3z0AsSG5KBs5HXVhGHGqAzYSk/DIBlWgKMi9tEJRPmFsGJbPpFBjFh3GzrrzaISh4Tcw8hGAatm00kT9DeLjhD3fGGPH9yG8BiUAhl3Cgk1RD5/5s7154orjCOH5ZlZ+Uuco+1qLVRMTbW2qiNfVGTNqZpot+m36l9X980MSaGNg3SREUrMUoFAS2wEFiWAbS//3Pm7Ay7i9Rekk5Ybjt75jnnPOe5X5Tl3c19ZViZtC4hmUSsdSj2rGBXnoKxwjbm2FtFroiC3u1v5mE/aveSUmNRtY4ktCggWH6LRI9KaLuObQr5bjbX6Z6xiboGmc+Nnel6U4IJ9sg4UJDbUDSZHLqZwUlY4vuwx/7CAi40T8HrESyV+7KHeQPEHNvsgZp1um971q3Kj6fIIBWO6hiqqrWR92QRGWNdih/G6FkUoAj58SpZrG3gxO3ckJunGubRpS33qA9NlTkPxKvuSmmqtme3wnWm3L0pWCRuEx1EazaakFz9kmfj4xx+QU6UFl7+ryDQKHiux3q4Isvk12B/quMQxEwE7s2DpIBJr/TIMtROdw2MrY3JOXIR8URLFZA3sRLrM/1MspjRukTeJY+VEOLn12CtqzwxE/gYxpa7pg0jqdLRypy0RWwRoiFyp1QvnNbFdhrek5mtVnYV8+t5tjoPgpWh4NYNLjcIkvnSS0KsVoJkdMkPKldS2OQIONvEIhlCCKa4saiMaSMjOVYKkRt3A7znQ66P0yPqK1ooppplCl6V+jDCT8hnd7EodivjCcQazVMAJafKHoZerKmsxvrN65tVYSexlqr6pA7PJlRoLO5xX7a1YOKhAy+IlRY9kVsJeyiDPkNGnYs3rUbINZ53GbNGNof7UQ5qmBtgTX1vyqPxkrtQeupOjp6rp2CTsMgCC6OkhxaykKvxXSyYQmEJX3drRFqUIe0ecD8t2Vx6INURE22NVurIvO5ZrbDQnFZDsA4QjE1t5IvUgi/iMF2HisnTH65+YIoyArfGgc65BWxOTxDqF6Gmh/7YdMP8rRX2Y8PeiVCQC0gVaWLT6iiBacAnJ17wH5AMQ7QGIc6yKcHsoE3q+CFZjLgv2JjMAcXcEQsS7Hozw5hygqUMzRpnaRP5OiBqm+j+D6JDrgmhvra69ctcq5tsTuucju4suc+25+oomKFNRq7SI9ZY9x+B5IH6bDDJPpDmEwSjD5uVZS67meyGPs63OlUjUoZ5hgjiEDcJFLxCsobRf6OUaO0clF943QUBFcCo209Aoa+DXL1mAtnNxD08BXerZdC9yLW705V5N4oH6NRoDYsMZooCcoqanu+O+/aAKZfOIhdYbCHaOi+ZBAoIdr05LP9oMbUyRHKwDNDVzT7CRiIQrGJmCg3qIyHI06NiyzJNlkr5VrfF6R7apsofBs+SWBqnZxAKJo9AuCwNrKkTmW3VPURonKYijWTVj6gBdpE6qcot1JL1dFCBJ1FaxP6moGC7Hb7IdJ1bRDEQXKmIiiS+TZ8GLdwKLElscgedrh1EFnI18urp/m3WR6q7TCrFhEU+FgNWbBaXvqtWRlEZSxyk8WjYrajGA3B/HM+7s1uv9kWwMH8h3e/AdhOYZmSv5O9hGj1cadlwx6zhQ3qEzFDP+yH3Uf2Q7iCHzSAzX+fASaaSrFsCtlvAMpesUCQzxuvYnecge5Vl78BHrelknlpv9A84UqZOWq0MZvFgsoOxkVkftjDU9pWfFiufYVNqHLUO26T6m+svLhjpTC0wybEQ20oGsYTPjX430EYkKtrcOlpjCXa4ys9t5J+YgMLXSSmmkZi6WlQ3FGKu4K/pACjBtQJFmWjqdr9hLtB4I/Gyu7TxnMWO3J18p5sm2/gg8WZXKREwRKq+nl0E27qxhclF9RiZYldDF/ICI5BwkNH6LL4/vYylc7SXsAfOUTaB/mt+jskaSCv0lNwvvi5Z4yPYSxEKVua+e8xN1F9vS1Ps5WUuM57VBvuZiAbcVNTnLpWfu6Nb1KBvcEKre5CBzX5VdjkfmGDtbjHvtaRC0WE0/M8LsRtp1vz95pkxm3uXOYzfVfAjIvJc2y67rsiH88zw/m1gkn4uanacVkJf72yQHOIzo96moaY44hvQqtbZqdMNWOSDh9RorSOB6YLuqF9Ngn0CWPeq6WeOE9CEnNOEodJOS9Clk3iBNIVDdifZ1KjXwKbFiba4zSnaUt3RzLNPkgXboTDP5FpiGcbh90+U91Ql9aKeO+6b0n3f+J2leAElGyt0uenmVneO1skXCGTMmwsGuQib3asuIbMtmY3cXCTallCdEdiAlxIFvhQBObsVSaHoVd8TKAY5y0ldsKq1SV6JZMph7WR6nOXzP8DClqFUsotdpGPKZXy7FjZkZQLUi8Br4vO4osQFDrKhjTjAnpb1hHVa9ATIdYeOJOOkjolSa5z3YflXiNw9Yh1G8FxgxP2+QuE99uxGTIdeKNbz9h43ybv3E/auVLYvONxnMy2Ewh7sB0eQ+KTw1FAwxUm9pEjIdLLwQTxMZRk7BUKuauKFmDYveYODOCnloBVKU+N7CBhuzlms/BU237qw8nczi7xFUOGOLNuZaxity5e5w86FTeopInWjsBfdcQKS3IFGFWQvIfgCiPaImv9dcezO0KY4mHp+PtDiPsAGR9SNjd6MF0KG4n7z/fnohA3i8Akg9YRXcwsUS9BgrN0Qkhll8GJ7QiMM+ggKtSL2R+WZkF16hs0aVDKA+XQNhU0Y95QwWWNDAT0qoFhm5MBFPPqHO6tyZgoB1JZ1/TXvRRcbgW/HoGiHYZtjiCGC+1PWRHVsZdWfoDR7KUFIHdLzyL062AG2ZBR7pt/H9PnhvSDvVmHjxqGh9wjWHExbKu+Pnbv2v6EGmI4RGIf/TEriawXEQB1TirL7KcnntVTVye0Ph39mvbxg/zOE2WuMALe/Yc8xGvCx3fem85e/MOsNCE/++2OnsL99jo32IIscYW+8MmTzNfQNRKWelr4rjthx8DH5jRfzXf//rgC8zepci2j/xtj/lzH+GfL+BQTb9wD892OEJ/wJ3Jj/pDKG9C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data:image/png;base64,iVBORw0KGgoAAAANSUhEUgAAAJgAAABsCAYAAACWwXsuAAAgAElEQVR4Xsy9ebRs2Vkf9tVcded5vm9+/aZ+r7vVk2ZZEmhAGCGBJMAiATvIARKIMWBIlsEkayUrazkkdhQHJ44wEstGYGQLjGZaLalbPb7uN7933zzdea471FyV3+/79q5zqm7d7ieW//BpXb17q87ZZ+9v//Y3729HqtVqTXDVajWJRCL8teH6QT7/Qe59o3fu6MR/Rv37TzXGVu38p2j7P5c2/BxGDGA12djIytr6KqdS/3c9Hpd8JLoDeBlgcDielNVySWKCP+qgtOd60MI2frbwRxU/EQB3UCqSKdUkqvglng3IATFwr74zKUXXs65aRZL4fSkas0/wfUekJuP4KaHNm7WYxPH7JBqN8z3VqiRLFe0PF0o0FpcSnk1Wy1KtVNA++6drSXLxiNyIsPWadOLe/kRctkpl6UZ7UovIEr4p4NcK7i/j9yq6G8Xv+9BOplaVSCyq/eW/fvwNE4t7o5EMRsmeVdFASWoVUoXjtvHz/2/G0kpjT8JwG6TbgXJOUrb8PcmUZsuJDtmKJXU4PYWcdJWKstyWlpHEpo0RDW7U4rJaa5MUXpkBCZuBl8AAUvjh5xXcn4qUQPuY5EGzaLkqqWIOvQz6yz5Y042f6ViUObGfwXc93X3S2dnFeTGA3bh5TS5dPq0N5PHz2Uy3lBVggokUmUgkZF8qAXAlBOSV76xtSTvom4kmtCP9IPw+tNOO15zH86v4bDhakMfiW+h8Rc7lMpLIVeQgiEbysiucdL5vC+/5q2S73ASoMTXSFq3KfnxWKMZkPWHg489bpCDHMOUYqny/lsR7YnhfTU7FSnKyXJH+Yk1iABbBVUU7y4l2SdbKEttclnitIBlgqpYWKafi8lq1XarxXumKY4LRj1fXNuUdeC/7s47e3YzElfB8V1nBBpABrAeKBTnKiU/FgEV7T+NiMUDEI4MSi3TWiV8tLEituIA5MBA/k+6R00lMgD7Pt/BdeH9oWjvxvrcX1uXh8ibussXBe6+nBmVWuuXAyrL0b5OeIi9OTMrRrhmZkBW8oyoJvCeG/pciKdmUNtmMApSSBvUS+q7hQlEyFbAARU0UdCtIT7WA+wHOaFJyWBcRtJ3M57G48Aff/IBSrobJOnb8UTl04OhOgCVA8KtYHX+WaJMhgGlvMi4TySS4SVh81uQ7q5uyDa5xCsA7hK866gQSuYS/D2E1TQJg7BoniKSbqmbkfL5DTpWzcqiKjqMjt2MJ+XKsTXLgRBNJgBg/fO9mriyrK2XZ7Lb3xtDCuysbArzZYPHx1Wha0tGa9OPvDAbfAa7XDm7JJ8og1HK8TYrgdFsA+KnokpQxl9EYVqib0JuRXllWiIo8s7wu74+LpJUD1mQdRL8JDlRxAOI7N9F+JwZ0qFaUyUhB+tHudtXdU1/dxqPikR789DZw6WhlHRzpjlyKt4PGbfoeTncU/25X4rJZScoa3reJEXCR2zKsyXClKH+rvAaOlpdSLirFbXxe9vNh/14aHpRsX0Y+FDuHMZRCvXa41H+ici86isXfJ+M5kxUeNBHQtzeype8LgIRFzpsKJclDOkQAeCzHcIMNbXCZABJSLlXl2IkGgIncuHUVHOw1KSXb5Go74JLJSDs4RI0ioUk3o7i4kt2UA5jlPqyWTJwrhj8ViUXLkgO36MGKqIJNVyIJRYOtgSrYdkK+XhwQcGEZqW3JbYjFvQAVwUVeqBf+ic+JvFbclmxnRXoBuFFM6slKzr7EFcOktCWqEk8UAQKCGH1F+3F834lPKL7XAMDN6hAmryiD8SxERUmS6KdBgP8fkeuRfojEjHxtaV3eG4fIxKcJgJAX+cZ1cCmKyRzGPFktSo8Tsx0xTAjG2gP6VCoxqVQp6pzoZ/+ibXjXUH2y+Mae+G3ZjGVlOwpO3cQNbhXBUcuglQKrKnnQbB2jyKIPW5DRkxs5ectmVlJYUHH0M4GfOFYbpLv+XcvE5U6mD3QoyJ7q/R0g4EK5Fx2TZYy3D+pAF37CAOPvbZIHOIs7+sbFejHVJ23g3n35LekA0MOXH0sF6GKzZYBxB8DO3r0tX7wzL4tJcJg015BdzYRoh6QeLW9LsQTWHK1glUJIYLKhEShzJ8eYLrTJaGoarLWinKYCoNUANOokFAlVTNpL5R6Zw8QOxWoyAi5ZVzLwWxQEbbsu8lzbltzPlKQvHpMfxuA5mbz4vjZggBwgkiwCAKYHhK8oFkcM71woHcE0FaUzesc9Cy4FYKRjfArgQH8u1Hrl361W5OlYRYbQX4qWBHUjjIkgu4onJyBOUry/ZjpTO+7twmTzd3LONLpWwtj9FYU4SmJCTQRFoE4sSC4xJzn0q5mu7PlUrgvc2cStv1KYsA6I/jTeTa67N51VdaW+QEIg3YZYO90xie+q8lD1FvoEfUyvCLhQQm5G98p2pE3bGc8VBGTf0Q+qPj2RTa/G1fuxHMvInWSnlCBxbm1syvslB6lRCumF6BG+K6KvrQGGl31jblH++O6KTMS3ZSzuVe2dAOtCd4/WFmQNbJBiz18RAC2FPzYrKZkrtWOlbUBfW9SvKbS4ugmjGB6JcPIwGVcr3XIPusoQdKIwwDJQI5JzEflW94YspKh8V+UnwH2Uw+F/baAOp4JGhABgvAx6/Nr6FIWyWql2yWL5sHQAUMnIdbwToKozSSwKLJA02oUJIH+UbZdO9OkgQMMrzv7iR0U8fgqYZD5K2KH7AFdVOjlLuCGKFvrwU6zGYBwYgDjaVHSPYiEe25RS4o4UQtIlvHCzEI8LxU7VBesLG20ksaD6itAhATSOazIBEQtu5S/fRg2r+PZKWu7tH9Ov0uBix6pXVVfOQg+8jX5w4ZPuXeUy2gQ43NVgWOAzcjGaWmGhNQXutYaF8dI6tDiIyXeB0Q4BYAMRxwUBrjLo86YA+7d3l+WRFFfJzkHUe0SluoaVWIJlFHxoRAUQ1kttsgaQ8btBrNiOCBRFTLZpE/VRSb6SkNXSICy6tJTSGbX4tA3c1HsrIuV8Tb7WuyGrEINPRItyHBOYADq7cJuBy34icegFEFf8nS0QwPwBb5WV0h6IjH7wSaJgBYr+fAPhfHfIxzZh6Z0rpmXUIGRamgMZ76NFyUE4/Kkh0oHxmhFUll4uNyrVAFkeP4RKOgKzB2pDJXkD+p9Nho7Rc1yHpvkidFDQg3/qArSbdDy8MoWKpMAdRqOb0pEM2vHgWNuIyvxSShZPjdpCQz9GMNYYADoTHTEDQi3biIzlwc/MM6VXs4QiKLuhi5mdK9AF43Iu1SsvZrcwt1UYblV5JwDGaxAgG8L4algADwSwb0zPyL5Eo3zdwS/R8DAER1eR1kqjwseJup7rgHjxxCpDt5pWxdlfJECumIGI7ZT1aArcICoJKPi5RAo/SclkoUPNRUHwinwFANuOV+TjUegGGHAbGF1GlXDHsfgLuFAyAfDxc4WFXQXoenOlk1Dho6bUgxAJARdTHazxKoLgG5jAbQDjYjWhzoUEuEIbbuunjuO6H8ciKFSp7NYwJugxijaKU+iJaJcA44SV8WwObUUiezCmWUmBg3FRsIf2LybbJKf+frvYpaJ3VyuN/YEZu6e4IQNJVbvr4KDud/duUp9fOD4MMPs3BQtaOS/AlkDfRvLGver6YpMuyBEB7qC3SYa7MEj+Eh6WFcg+LqYRcG0PMH4PbVqGaiUADBx8VxGJG781uyRn5m+BcE0T4HSI8JRA+GCw980PFrpyGMSlrW7VYXpo/oMwPVCuh+J0WkQgsuAfIzErGSj/AkstLbgN4ktHLCUo1/HZDolDlmxjIv+yD2IWSvw7oXi2YUbYLi1S6uCAphEZLC+Tgk8uDGL0eaM6KFuVfQpMf0Ui8wALFkb4wr2lYhUAq8IoSEkR7XyjFJVv5WG8YDUfQAc/AIVvnGIR35GTbVbK8J9VpMexsyT60ENBGlLyK9AjV+Dn6onT6WHgUgA2uTWKuO8eFpuOZRc3gPffxWAUHY9uwb3g6I6hzS3GZGOTLAVW86F+KXZQUbGLd3VB5I3XIJU2y5KNdeETqiPB1eqdnosRCZ8rpmQWRFfvSguAsaU+qB79lbyUATBI9NZK/qvz8/Li3O1G4tuoW3AqfLw1LUcS1GlssGWs6iWYznfz0CXwNxdSN5Z+HLJ7IjmjPqStIs12ev0AIHADsl+q/XApqWiQPHjHgj2/BYB9uT8r747nZB8UapKwindlwY6pkfRi4s1VCs6WhqqOh/g7lU3+t1A5irbZlncXchwFAPOWPqW9JuLRHiSQLIADFNAfXnMYx78Go5hxa20AnfuxnozQ+ZvB/W14vhtW7QBFJABDV0MnFpeJIuptWAxoJ5ZcBusoGO5o7ehFtuWck7hro9Qj67V2dauQ1jujKeY2qGEBlNH/IzDAkuhrBxhRfisi03N8kzl81ye6Zbu/XcfWo8DaQF+N421vJGQrTjd4I1NoGVEgTfH8ChbSHxUTVOftIsDwqnd6X1HwsXRDxeiHc7YETlsqNlmRXOPnFufkezN3fFPBv00AG61uSnd7QrKwIiehIHuilXFfAQOnbqX0xA9FC0VXDKs7rlYeCWFf1rD6aQ3yHlqipG8+B0dgyQQ825tOFWUv9CvqhHyaPha6JNw0KfcjE0lQ2QZH8UTgpOerfS5yEBqSrhX6eiDmVKG2ztA6ytPSxX/02pNLQgWU61ReAYwOvGcYL6vRbUPw0D0DGNlfRvk4AOamWt9L71gNrhoaEK1DcMQ3lghEMntBgKmYtHBH/VIA0FWEFyEmIT2Jggp9XlvbkCFwLit/JHdPw/ELtz0UEHWpeoOHpC+V4UnEAgrMCKNiS66JB7iM6Vxexs+ajtL6dXOlIBNwZO/oI97fAUB2w42hboqwo/WNANbYgZo83VWQyf4kRBD9QAznWEhIrS3oHd4xqXKfi5WdxQ/FqXIpHRf+JjLcJFPsVDFplTJ5kn0fwd8F6F/0SxF9mC4L94RWIJvTdqF4BnakuUWq8GB7RdUTQzkBfFnx8CTy3XgfgeRb8Q5O7S7upc+tCF3HwkbQEdlOiMLabp371KDBCPpNLg4fXQuuxPYrDHWpMRAaErkg2q8yguLdwRyzW+QVfJ8BN2e/cng+h3ti+K4NIh6eHBg76AfdNw3Tjz/YP64/ZaWginJ7nSGTvk4KEZDqJVSA+RHSVYPx83589PWrWUlDhQhfwdhh2MDn2LW5IcePhRytf1OAZcB56NT0KgEtKBKGXU8oxzdQ6AQoN7PvyLk4acqVOLEgXBmmes35gSi5yPmg2YIzqJMjcFyHRqYAQzuq1tapCmDW4LFCu3Qz2Of0MGNNYvAEIh2p1hOKJE6qLRCCWDGF71SxRxsEFUNmRfd7BrdQrPtFpa3rLBn4+d5Z/DZC2sAQMIEeTDknFhCHJRf+1AZVnyibS+VBxmWMCxKsKQCMbTDWyCsJzp1xHFQB0sQBfbs1sKNmTqpDDAGM76pwoSsn59gdU8A9G6QPATYFgDEkEroamVBEkuWivG3PYTl84CELFbUCGJ18RXTWC5J4roTOizwxWKlzMHXMMX7nRAUB5kGkkwqk8FsVO3QwYiLb8bIoOY6Cz1YQoVYBwHiRiNRjOMExuChMPDAgayMikTx3NBDQVQBIOIWbLskiAEZiEGDq0oB+UIVOV6MoJoDweQLWq7aNvhAsXOAEFo0F/v7FG69i5SKMBEW9hnBWLYrgNYwAWpeEYwU6GAPYkUpWaqWCjCHu+UN7jkKkwIKkCEV/Bj0HcwDj2wmuFAhi0cdGXtMsrozTBGoB+0WLNY82KOxSzslt+l1I+IUMHiUaRD1Dzm+WLcPFQdpzVRYxVwxbhXvIuXpzgNk8vXX/ETkxts/HIhEsnZuWb92/A1cAEAgwjEOWdhY24UpISnkRZMkWJTvRIw8fiBvAaJbi9e0YZDdEJUUVwzX+Us6F3pWw+qnTeCdCGr8zrKSMXLm/Aa1aIVwtqM1L9RgATAkHIPjAOAFAnczTULmHAsw08jKC4HTJGkHxA5FIgGtLVK75g/8IdI0iosvWtr5KAc88kU+9/Lxcq05Cz8xBH6PuiAnF/evVNFSDPBYbXCkwBhgxuF1pl59um5V/cPItCIVZ/zvQ3jh1MCciqToUwXVS6Ihxjp0T/kZuCj5EjZfRkwT6FyUNw3K6TnlbhPVLmeubA0yNE2eIRDE2RpFXmgCmIvJNOZi9+WkA7OEwwJ6duS9/euumER+T8y5Mau822aEFrLfhOljo6JSDD7UpwNbBEbZwXx+QMOgcndRTtI9u5ZECVFyp35A/UdEn16EfiZcXnSXE8kxUBnRRCQmAqYCBGUxOxAyBOnPmDXyPA5jqbfgpIUWFYm0bn2fBuSiq29BHh5/6v2m0rA5Yvcy5qjBkG/j7ky8+L2cqB2QURgGhz+jBhmYDgXsAtO3wqG9BQWfPZmAF/lRmVn7h5ON1MctxHgLAmPsBXzz6FYcF6nvx5gCLqNHixwi/HiUBPklz4an1+sZt1EHGRQNpZGpcI8esz4HqYvYdwUWaFkHo1brl68j0AwBsBwf7q/t35Znr12V8fVsm8wji9iFuBf2nA849ryyXQbXug70yPNQuKwBgJ1Y/bT7G6AiOMjmRQ4CKInTQ/CcGDHIPijtyO68Yk+YUZwSZH6QOBw8mYA6T8SfoxVeoNS1aRy/V3Qg2bSsDs78sK3SIOrp0wbqg+cBxqFGA35mdQcejT58hJ7L3WmjoEy9+T14v74GnOg+fHFKIADCGbEoAWAlt02DheEijVbzz4x3L8hlwsOCqyWFEGch1yLmou4UCJDs4GOfeogd+lQWrraB6kUVyOUbqXUrPN+CCjQALGyGhLnJJebHowOVBV4aIX26Kje7GwdhzZQDoTwKhqBhCUY8ceVge2ud0MDb62pXrcuPl85pYl4RjMQ2/DwecQWA7pcox9Sg4FA/3y+QgnHkQfcyXKiPpjiY6daESCKB6DGij0+X0K7oc/IA56XUHLVk3/oaGpDNL52QFolIFKt6VxgRRjzL0BD63BhKxDYCDd1Uw+UzrW6dIRVvkXroA8G9aLVNvH6r9pMYGPwtWN3sPjosu/CQANl/tRL4b/ogz4pDG6k7Csw+HJhBYBReLQAerlTeQyhKXt3dV5DMPv8UtA+vhXgTUyb2YNMjFpuLecZFGcJA1EjA7XRpUQxCh0Tislw5sm/oXO97MlcLt6nfKwVoDzMQiW8OoOU53aTSCAOPqbxK3XkTSnNPoCqCfxk8SfroqwGV+MJ+uc8TpYHjJdQDsLADGTmd6k5JoM38UQwwdxawJEExI16Ee2TOc0Y5rxqZbyV4h9VH6emcpIhwhKIZo9ZnqzRVNzsdsUxCRcNY5wARDo+e4MxC9mjXKCYK4a8XiVb9Q/xqeM3qqq0QTL0zC6Gfqo9IJtJ5RxyMX4/P1SdEOwGuH5j7x0nPy1+XjHLURGTPxI23T8o8OpuW/vVSWc9VhewEvvOCXO+/Ibz36hCzSsHGTNoL4I/Pk/HjrM8hH6uAguAKVITxGWnEIKDjuS2OJILN7OcGMIDRfDwqwsM6lhlMISKoXA2CLIYCpdMDAvnJ5XU6BgzOyQmakC8MHu+H/2jVd58qVa3LxpQtKrfbBDCy4ANGpMqLoFYWAdD3UI5ND4G7KDbwX2Was7jMPjdt7jEzJNxeFhauVygoH73cpqYVGVPApuBPxa0p9QpxnfsPfTPG3S5c9OBd1P3M/8j0FfE9zO3zxL3Mz8lmwch+11j/D7dElEnUAO+YmvyZHEFGoILQ1CrF9DyyF8csZJAj665c77sk/fvRxNe0JMir3tCQHlGqNZr0N3VwkYbkZBofloIHzqn5kFiclRvh+6qQcU/hqFptK9yYO9kbg0r7hPzKTOQCMUsn8lEb1r1xZl0eY70dL3C2wOsB2i0WywX9544586/WL8pPIFeofYeKzvwyp5GJ8RTcANqEAI5Egmggsh34LJBN0RLa5D/hyhUL9HgcMT2RVi7UxvY/KbMX5cojFJNrTFklk3tKIG31GP7ZYkb4nD3GquoUKwuDyILMIglfwtfEAs3gBFfdPwor8VskAth9Jglk4gZfhvD0I5+8NiMShOJICMLYF6F98+Jc67svvAGDqFEZzS7Cy6YTmHoKWAKNW1cSB1GBxbhK6OtKqAwUcVrWHpiulhk8wyh16ma2nOsfcDVzuNvXbecrcA3O1TDTfPjJcrmTlWA3ZyGi2F/+fJFd9s3QdNvB/3bwjvzJ1TZ6GGPltRJ+ZgqyT51h5GlyMulj34R4Zp4gkEED0KKwpww6JYxzELrbqsyb5mVlqZvzZPfYGBonxm1rd9EcxsER9yr5l3E2VW/ynHzUgxrcT0vHwUR4s3ClWqhP5KWAbyNjXPQINk+s5mNPRaEV+4uXvy1+XjstEZFUTCecjHdqfg9ALCTAOYSKyDksyJqv47pc67srvQkRS8efFdbWO0MkEOk2R3bgubFE1G3U2kdijAM6RqnM9Axhv9gaUI7B+TreN6mOe6k16Wc1ZrqoqhFwRSkYsStqjft06VuBoHZH7aDZIDrIXfA0cjADjxTa70c802n3DbAq+4rMA2K8CYO+BEvtRqF+DsJjgU3UiJdDFeg53yzg4WBVEr8JMjyFdWl/mQGZcjKinmR0GqelSzrugzxjhXE/1bw6I91EcWLiCcT+q8DpFDVxMkWptuMtzyQIzaUOEJrun/RgDWMnomCBoSndwKeBcxix9d596CX6wygjy4OfkXgI5VdinEIOjdT+iC/MI5pZpdFS3ZG9lWr5XPSaf7lyU33nsKRfT5sSZ765Lual3g3CsRpeWFiC+2XYLSvUbd7H35sNr6HK9jbA+1twujR2G3ShRaOWzVVVPXVu7W6JRmcaN3MEVFhtfvbImxyEigwvSjSADEktQ8ltmU4QB9mmA6zGXANWOxiexFONOzKVhUQ4dyABgiP6r5x2TH8qwNKDZyvTcy4DEO83Xwu/VSVgHmAHF/01zXEWKijgaFggiK8hM9KoPzYlQ7+poUFDRVkm9+56r6ZsRfySAaO6rk8T4g6Od13E80Upo42dfelbe1rkp490jEk0OyP3VOVnMLsoNOSoHU7MyCp/gQBuSdPKzcnZxQSKJSehgT+qyUi0R7+d7e7FkGHdUru3A5cfa0G98uIX+qBM1BC5HGafgtwYYP6XCr8H3Zg5mO/lMA9F5MWczyei12cBLGMwD+zYLcBaaABbmYL43xA+jE2nopiVsT9yRk18HGBT938LGx8HQSmEO1DAmLIWHI+AM43vh5R/qgHiE4KIlAbOxzuqVQ1Fx9TkPvsMcWaBAMFSkQs+x/kZOZKEaTevhv2p1koNymxj/da6GJhHuB8uQEq1W0x4slkbL1SZVW4KoAcxCotZ3w0Adha9L5L966VtSjnfLfzmUkxO9Q9KLpPvv3b4l7zl0Sl64f1EeHz6ItPGSPIdU879YwB5GbJb5zceebpDgnPBejMb24oSNk0D18P3eVp8h1YGwDhAASkNlu3AwfxdFJYfq58Mr+DZ2tynFRTz8M1551xnhGnSLg+nVc3hpvqk/LQHmQA31VBLwoZbrbgq3bc10sLvy21NT8nvwgdE3xIsdZCioH/sV1QuPeOTePREZH+hSaaL+TQWYSnibRH2OjkhnsdUdeQF1jMuZi8DLzGDR2n3Kzv2HeA8dnNyFmFTxZ2GlurMxRHmCw7I3aCkSpE5Ua3uWYEOAhScyWPUEPbaIYDw/9eJz8kLpoLx44MvS2f8OACkn7+2blcG+x2Tq3nflTvwJebx7U1659qz8+MrPyS923JH/HjpYWGdhnli3AswWRfgKcxoq9AS3yoRmxcxNeCsFf6fFaP4xxSJFKulXV88YTjN6BEr7TqDzdopVpg8tgnTbTXj/OpT8o1Xki7gBBTNPDo1xwsKJIeRx/Ngj2Bfp/GAeYP/i2lX5BXol3WIZBocaxc8dMO7z8Ebn4Iz7ewN52d+HIDA6TyYTg9KruyCINnSGzgxLuLMsAm9Bqe6D7y1lhwSnT8r5mJSIyr8VPB6oPruBHynAoM8wHkgrjZtedXDK0QJPEzi0Dp4bOtRPR3Gpiq4DLNpiuwwa+ys8Uby3iHH+zEvfk++UsGEE+zfXEfQ+klyUPzg8K08NHZa/uva6/Df3jstitAu7azZkEXmjvwg3xe/Bigyy2RnhoH6C/jp6tgIYrWaO2WeftHKcckje6NkNpPY5XQeBCyYMsIgmG5iaEdaPbZFTmPtUnQCTKg3wBHPj8qQL7v3K5awcqeX0fnJmjo1GEdUAhgWpv/Zub8qTh080A+yO/OWNa/IhjJQraR+cnNxKj0fkrxBrO4fIHeHy24MlOYpYpE4u05jJFx2cvd1IsNgqcWBxLNSvYieoAAJueTOQ1GCNNcsAFSr4ngPltvY0cr85JNvbbROjlqlmRtjbvDcuqjte2LgLQZGzMavA1gHcFOqO1Xu8B91Abmb5/3b1Rfk/l8dlDWP33DmNZ96FnbfPrIGY6vnmSKoyBgj+7khefvLACfWD2aZZ5rYj3klnst7X6GPgO8htuQw0ZMW3NOlPHkyaGtTMAhvu93a5WasaSlKjhXRlN/lu7hHw/MaSjTTTxem6YUbl+6H0b3KNfP3ytqzklT0Y7Zr63QZ/6djWanPCobkpztyCmwLzvJfbuTBBcXIBtPAsVvDzIHQHXOW/DoDtHbZk5Sh1GVqRqkVa5zUpDx+RIMZb7PITz99tashFTOHXlaY6104qaqwS3xRYJgDWi4HYyKE+GqVA+C11qavvjNM016co/tzGDG6Vx6cxx8U8QWvqBzDfExMqz6/dlufWCvLydkIu5trBp0qyJ7ott2sd6G5Mjic35F3tOXmqq0OO9R12gEV2LOhBByW20iJMRH7p2/WQIUdmYN689P7aFWBqUe+87H5bZN4R4ttIYv40DKbEN4DxUhVBuZXpwLtbkY6jhQEGWn77SmdR+cIAACAASURBVF6md+wLMjWJs7A/vypRxCJ3ZLT+wc2bIneuYVt8Xj1RLCEQ14gu4pTgXl+pdcmp1aj8xAGkMQNgaiUh+S0W9yEc517AJJI32KTaJlW24QWfF2dRTjLbAEgJlVYczEhqyW+ctAw4WBhgBjJyoCCFV6GmXNEgbbFM+sUCDqHCm2LU7+tzE2UAs/tpaVkOB/QQOE1X4Ae8Dtf6ZWRcP4m9c2PYUj2aatNFQjeATZz2VhfWNp5nGYOEshDLUNVLxQ7Sy/FL0hksbwYwiscmVUgbUh6ie0x9C8EY1XJWZYAbnQOOE9zJe7m4d8Y/W3IwNUIi8uxUTu5DBQu7TPz9Q4jN9qMYS6nVzu4pFD+5NnVa9x4mEP9LgIAEGB++iYDFv8dO7PdiO9lbHw4ARv0rioCuv+hMIDnV1WBLR0nevEpiGtYxAqmupnvrOOnGPfQnRLUi45MKMGaIBhysPjE+ZKUr2VYo3x/sNDIOpgaUE19eTGpmrXaWm1H8cjWxz4nxmhp1Nt2VjloUZs2Gp8omlm0zB99gRi83JQA5PA0Pc1WwPUiYoGpOqJndOJhy7BBzN4e1Lf5ARlhDnqtRlSB/4Hv1c6WnibQQHBVgzdcOgLnFyoefvQKAIXWrEfIIfINTHyptYGcR/G07ARZU10kiBtkMsEXsc/zu6oAcQt7skydNRLITBFgcXEwvx6lIWE4wFXH7mJ3RmdVbmE3KidehYnDK2l24o9U6ZRtZeofgnacOxMsIzhVlSqjlm8Fvg6SPPvSf2+CYm9YOCtNlwR/qJFk8juI62MZv6cC6PReo061wzHGnpYx224AzBpkT+G6T4p7uA10EMXxHZy24r3IuTpwtQg43ixhkGxYnl0EJC6ZTEQ3I6T2ccnJiPAPisL8xqAfMALZNveB6iOW1Q3JokrjTx6j8sz1/mQRo1G0bAcK2qds6dYA5ek7s6wJ23NbZVKqJqa4WmsNGgJn6o/jGTd9RgHGOG4F5GJuBMkiVLoKYDwgwbEoAsfiyAkTQ+ZlB1NqKyBMnCwAYbBUCDIHfODIGvA3Hzyx71DiR17UIJmPnzAANrR86PtFpXe0QlcZJdl7Yk40VQiekc9Bqe5zgmnwO7oMxWL7zQMQgamSdXoFe1Ac3CsI0vZm0PLeyJSc703Jtu4j7uLW/Ih/obZM/n8cuaVQGomF1C4VFxtOw+ZgmrvpgTT4w2CbPrmxLH+pm0Nm4goJhQ+Dq7+5vk28sZGU0YylL3E1BJ/BYOipfRpvHsC+RewyuwqUzCnRwm90+lEbYl8Eixd7EI9jPRwCdyaIEFPS4QbS/hhU/mE7I9GYO/jYkcwJoBNE4nhmD4/sgXEfOnGngWM0cjzTRHVpOCgSpQYwJO3UlRN6A2sHS5meWzmi5+ZrD59mn42CzAFgY9NiNKfuqqFey+8bbVhwsAFhxOy03l3rJf+SRUzmk63gORh0q3E3CyliZiRS7PCGiIXRxHqsYtIpTDIL3W6aFEzf+Wfy7hl3aSQxb/UScf4OrkmIKZZ6ubsFywcRF4a+b2S5gYlBdgRkN8Pu0A0B38P1+pB+tgH1PgL3tScegS2E7PkUaMHILE9uXwhsAhmGAgcBlzv79fFEmMOF5gGgG0ZFxVAA6hC17f728KZtYqd0AaBusbVYKeqg9Ja+s52QAIOSe0DZwomwR1XiSKB+FrWVbFGmwYkfxdwrfkYu+toF9jgAkkxYX0ZFF1OOabENQHVmK1E8Z3mE+2vEOxHzr1Awv0EC5Jsfy6Ufe06rqpxKUHDRIZw8v4bqBE1rcCjcaKk6dqN/vADaHum0lqCtpjKcdkmVvAoVw3rA2BRr0BehaiUhyqOsoDrKIn3c36GCtAGZe67CfSblZOKGNmx6cO8CKvFGngBOVHEoV9AC0tMY2wUGpLNsOImPZ/uKdXnPjOlfLt66/1eW0AtKLMpXO+ITckwC391qb6mTWX9mnwA6mOZ/XclbGCXwP1HOu3NQ+c9UElAva5hbTV5iKVOfkri++nfpow+92b6DuRKdzHSwhdKihhZcGXCtYzDoCp7Z4eaKSpUlIhLmgpzv/pRvGb7QJA5IicgtZnSmIwwQWZHQT9SkG36z4yZsBDD3NYpD/HHUnfmsiKkeY0ao6mOk24clmXhZDSraxw64w56ILw1wSNlbd0eyuVlyMiSHbuJ+VZnzIhyGVHdwRn2hQPEqrtpHQ9f45vcZJQbcXEgBzoSsvCpz+XOe8tCZ9iIog81UN6+MjuOrKstM3yQW9Io7+MFmPnfbk2k2h3+FoBZXUmg2pFvX3kqtrg6E5cGMMA8xwZkuxmZM198PUHNsmGMaiLh4M7bWL61JEZagcjSOEhCLLBRneRz3yjarrPADA2OF/jco5Hx+PyVv6oSpT2WKeOmtkuZ7oUKnEUy9xH9bBRX+U1ywdtcg9wg5EsvkwMGnhbEI8Mm04DDBae97es1VMpZv58eQajCwYfJlLP4/wPvWcNrS9QYWdX6kCHkPb2F8I1t4PXakDIjrrvneCWjdYKLhwL/1ZVkqTW92wS8AlQl7AbqtTnRSrprlwIwxLi6JaKIrwcbFBPOKH24C5rFj7lfcxYEKjQnU+RZ4FrFn0L3zpFjnnafefW3zEoiXNwAsDxnMwBZhfXMo9g3c0cDC90bKL/bxokRYyEzfHpwGw0jaqMDITGeBC2RAZnCQWfmCABTqYd6KdRwbF+GgGeyOhEJuY1vGpVei993yXrnGzYoybYFDa4/AyxMp04jFM0GYuRv2LoAgDjO2ZAeFcHXR76DwRbAawf35/W07DSfoQ9BfuGfjoUJv83KU1eUc3dZ6q/I9InPzg6UV5X39GpjaL8jHkuF3dKqB4nsgL6wV5X29aPjyYlv/73pZ84eQQPIEl+YfX17Woy+/s65TvAo1/vrgtzyzl5AMDGfnMWDt0u6h8/OyC/PkjQ/Lpc4vy+VNDchMi5J/eWZf/53i/hnF+/cYaylZF5HNHe+QLMFBex7u/ion68EBSTkK/+7sjlncWvszZbLQLK/KtuOCbAUzXF2fHRUH89kL7nGEhK+7H0k8Bc7TICcF3+lJWyijhmV3HvtAtc8n0jsC4gFB7cCUf+9BjICR3QIc9J7pDZqhTTg4xkZcA84M2cliQnM5NL87oY2oFLmPZrVi/6mJOvDLteV43b7BeoNWC4GVOVEthjHtwaX8wDeDjz62X5N/Obctnj3TrfST6ZeTC/MHMtvyzg6gwg/sI7h89sypffmQAGQMR+ZlzC/LVR3vB8UT+4bV1+fyJHoXvx86tyRdODcpZKPC/fycrD3cm5KeRrvQ/3VqT/+PYoHzm4pL8L0f65b+7tChfRFufOLMoX3p0AABbls8eH5Rfu7Ig//JYH+pbMJYXlb97ZVlz0T57tBf7K83X9pGzi/IfHxl0YninLPSqhEUfApH4QABTgjm91rE0ShKrCmlhMa8aEMRreAerBmnJhrouXFdI5OKVJdSQQd2QpT4pbaxr41194Midb1ThsEFEGriWkWBHAPVgsjsoBm1qJTLcIXuwYpkq26x5+oIi6mBkeMPpW60Iwa+0PEcL3ULjhHie27VW1CCwvY1W1s5Ay4uikYVeTCOzyAL//d2bG/KenpS8F5tXNJSE+69sl+QXrq7LD+GzbqzQX9rTKX/79WX5wxN98sxKXs6Dk/zTQx0KsF8Dp/rj46gEhGYJsD88OSA/e3ZOfmVvl3x/FZYh8uUmUWjkRwba5NMXFuVfPTwo/8O1Nfn5sTT+XVeA/cz5ZV1APwfO9pMDttP826t5ubKFjSCgbwrj+Wm4QqhI/yi43l+C68V22X3Ne7jQ6TcLXw8CsMCwcaLYNWC+Su5HNUuU367rore9lwOq+thP/cKvF6cWpZDrhStlRPKLt6GHFaStC6IdToYH4mAJmN5ZmOOMijvwK2vvJqox6V0jbdINwrbx+2ZwoAN0ILLiX1gk7iQExSPZtA3OX6qiqbJs2+K3wbOyABi1GyZp00kacE0nJvFO9ZFTPLoqgv/k5hbig3H5EPxd/roMgP3+9Kb8k31Wkq4fPrEfPr0i7+lNyAHIhE8hS5cLaR4uBQ8wzWw9vyrv7E1hoYk8Al3rL5ZzKCgck17obR9DXtzPXViQLwBg//XUivyDyU75jWur8iVwMgLsVw8MyL+6syo/O9El7+lOyG9cXcFucOqnUVSBrMkXITYVYGcAsEd3Asx8iuQkFiOxuCP1Ls/JG+mn81WnKReijd4bPc0TRm8bMyD4Oc81YI6E3o//RrVMqfs7JC4vTC3LytYBPAd/HyzJAmrKpeCk7Bp6EB3syuuyDeckTVSP26DD5nk+MZaRUew64mYDEsDUbbcploNTWc3BtVYkDbTwHbnuEzBun7IXgDpIKrxb6l234ihdWPHqTlBU+1AFuZMp+VFwPQ37oFMvbBTln93ZlD8Cd2LeB/tJX9m/mNmS//1QpxYIIRf86Jll+fKj/eZiwP/xnQsOYF8AB2P9so+dXVLgff7EgFzaLMhfAmA/Dz3pl66sQDT2ye+Bc31mT7t87u6mfO5kv/wE7v93EHd/ByL3/0VJyywA9VsAH7ncz56Zky9CL6N/66cgQv/weB9qqEXBwRbBwVBX33Ewgu7sueuSy6HwcU8nSijEZGV+WWmbgkO4UChIbw9SiI7ulfv3F2RpeQ2lrwrytredCpT5EOdptqrDko9qSB50JveqL3T80gfStofcPUojPPjq5ZJsbI3XmU9le1VqGzPSO4bSCNwX2boAHYr7374ur968KBVXwrv+shCXIXxOjGdkLwBGa89cFN616uR8na25eKRLHAxzKg2gkC0TiFyl+o4QK3aciuCiAdHuVnA9+4FvVbbuxaWJSJOgtjj+ZGFbvgQlnBtlRyDOPj3cJn9/ak324Xe+8x/v65LfgcJN5dsqqlppgmWYiv8zROz/erhXnaMfe21efv9otzwKLncBIP3qSkV+YaIDGQVlZLJuyZ/ObclnJjvkE+BmnZiUv395VX7/WK/8JgF4fAiTJPIrl5fkw9DbphFN+OVR1sePyOeh4PcnsdcSBeP+Hr7//44N2BCcuPr+82fk5ZfOyeSeURka7pPVBWQpMEzFMBdAOzDQLUeP7pcrU7elgMMSBgZ75PG3HHU+RJ9o2cjB6p59FY/q99WRc+9+Q5Y9FX28pz/kRHcUlucuoKz7NvXT4Cqs3JW+gS1sut0VYCijff+mvHrjYugxY5ZmQkM4YcsWbdKHR+AJd36whKtVFQajG1JDOz7PyriX5XdxYJqV5JaTijh8xjEZT2QOGAuxMETkuKQLgygU63qn6RYGNgasvbbIN9hmXMtxZ80J7j63tCAlmP5fEBfgN/otOCJKpmiSH+tXBNmvVs6JFVerLti6DkD2IOZpu3ssKY95XoxBWXl3qhKm48QwAbRgTaSbuGfXfGqTOjpbKKXkHIxiMNJAkPl/W+lg2PqKNrh3ijFQch1GSgxMHLfX4mw5U01h9gtBFlzegTvGHMXw5/jra5cSqFPSJb0gRL0UOrz5mdhN9AsHRexWQnPq/i0A7JIDEjaF4yABAxU9OJx4lIOEpD6BDc0T/TxcgUo1vcjeAGjmYA09056qRYmRqexX4lpmEuFDUatan2NEYf8YrUi1dlQkuzxXN3LzPnsyePFMh2Lo/Q7YBJgej+Put+VjYOOP7pfUvhCMlnbNzyrgGHx3TLm72V3cWsaaYQ6jmrmQRNv0bQEF+nI+w43DvPKY4RjCK9wOqJFFVQ38enDRwyad1I+AC6RVoCcMME16cvqrjgavpfjTLBIF2E59TRemoxPtwTr43L0DaIMlF/xVhMvoW5ejsoqS6xxVN17aru5+qDM4Mqi3fBupOi2zKUSuoAjwq7d5GJZ3YQYTFAO4ojVWfcAZNEM1mRiwsgIkErMRfIixcbKD5xsIoYMGcbnbWH8zcBjIgvUSDlOYn83eZ1Vn+Ie13wwk/YwZBC0AZsk+Job4vIHJQYYA0jGxlGdBvvvCBZmZWZKuThw9gQS6oaEeHG2zjkwBFLzt75IjD+2V516+pPHOkdFBefwJlBmg4dLEgdL4jMHyPDfO4O1IVXTccydkdvPu049XDzgHZK3rW6QVuZqjiMWHNXuD/eH7TFLslu9Pjs1d5KzMaDS1e9vwLHUx/Qw/ORz09OzlmgLMXyzq0gMxkQU7S1bnsUF7AZs+Wpz0cWV2FQBrqsCsYmcNTk47+aOGQr5HhlFOGw5I31ld5e4Qqd0BZpOqNUg5iZroFgykFcBUbKh2aik+GqohwLjOQjtjAiDZSvJJgz6u5gmhollzsyyjI2zyq0gI7VCnTGG9WU4K7yW4t7dxQAEiAhsb29LRgcpDmMQ4rMkcwFeBl1GnNxRv9e9ln/Nu8rnTm3at0kBVgtB+ydDEhjCkdxvAdi5802FJ13BYzjbmkdb1cqbkwvrWnZcHE9/AyIaWCVBQWuRhRMUkY6nYDAMO9p0rjQDzc8fCfAWoMMP566h7vNV8GBY5WCuAsfTQDJrH0SPQORjcPDEag5JPnSzobAwB5mD4YaltuVS219E+10mDqLC4WLCqGjmYT/tx4gv6TKAH4RnNgrXLg9r7u8KfB+kqFol79runlXMeP7JPElDu1taysri4ppM4NjYofUjz4fdxnI301W++LEeP7ZdefEaHc04BllDLjq4ctt3ZicO2ALBvPvMKGEZUnnrX4+B+xgfIBeO4P4YsDV4sbdCH+4c6uGnZc81GiLXmYG8AMLRLcHnokC6q31ENUeCZSPdzY7peY9Zd2EtAnVer+YTaHKL1DuDkXFnSVgAL9zsOPax/86qcCO8qIgF2A1iheheTyPMOLRP+iTEcXgUr0uJhbpIpburpOQYkriDLTDJrUXUOrg5dkQTImwNMt9yT4+DuhrrGoa3/ygnrqc513Jn4dUq0uk3w1b/54tfk9q1pGRsZBCfagnmPTDNwIXKlFI4qfOqpE3L58m358R9/r3z7O69LHuk6c/NLcuLEAdlCSs/MzKLqYcyTGxyCi6GrHQeRoRbZ6obkcIJGGi6eFHLSKliMM9Pzsu/ghFy6eEM/Z18mxwbkkz/+Lunp525J0//CENtVRHKJNu++wPPlBnBZOpO2QQ7WBLD6HJhQUOCpuhBa5Jwv1rCmrkwjh3PFSo1dEKF5cC/e/2YAY8uZwpK8ff+gHDxYP85vN4CxhvwtWEy+xgQANp5EfTC4PemmCOlPzKLkxQrJtlMl4GR+1agegF6aePIAMxGkCjzNHUcA9fTXK/ZYdUS3P5pv0ZCQgYvvCYkP/Knb2vCffoU2/a4djc9TyDqRFeOeTnWlBZyU3+meTJb85gvQsQ0cAMXK1O1tVlWIIpvU1iNUKELc6Wl6P3SyV89clsl949LdjQOk2A98zHZj8F/xdJAMfVm6+OzyIGsFME8v3f4fuggur1dRL7W9B28OMN+E52Zh3YwtsHK1qh1oj5nA/K8HwX2tp/uAAGOK0Tv2otzq5FhQo7UVB6thA0i+dCcYFt7w+HhK9iAWSQuQhGanzBIzOe81izAxGtwRSlD/hAuiahtoz00on2W7JQ8wXZUGWWaP0myn116Veb3ZuTwUek4McK71P3JMAsVarSvL1DM0rbgRYLyLxYwtr99xQW2T/eNiMKDrZOKfkte73CLRz/GDULCmA3GS/MY+HuDQofs1qSqYOLKLu5yC94VpZ5kMjQq66kmkNT8HjSwfzC7fZ74lLCJbgVfdF46T+XfSAa6nH7hFRGCntMCfLYjvTEEHKwRKfvid4X6/bf+APDw+sDvAItyDWL6HZ3LKesl1OFEHmTWAGJrNWXhVMYBs8cUGto9nAyXUxR6Vw3lW7UisE2dTwXKWGstk+woAigP7zufzm3bBts1Z67mBH6RlXNA4YM4U6eXqlHI0Dlx8ysRo4wQWubEjNFlskwJDNw57rPJ7dXEFbzaGac5fgmsDPWCKDwuIUAZ0og9dqidZO0XNxzcacuG0AoGmIIX658Hl4IR0KXOrBOO2sZjbQoWmzlJD226xeXDUndakJ34YovNKNlvmka22UREAu4qDYnG2pe43NUeOjrcBCrjxjQFGZ2DlHvLgt+GJpo/XAQkDnRjrkEnEIq2QiU2ODoIiC3/TN8RPuCZ1YggABYHxoDAkG5R8BZhxxeYzkJQQCgbjZAos/MaVtrm5LdtbPLsSB3fiX70X4qizq1NjfhUcHdyGFGm+uICDoBhqWV/PyoXz1I1SkoYS3tvbITdvzeh4Dh+elA6cN11C3Ym5uSUo+d2qp8XRfgyz2UalnW2h3TQOAe3qapPp+zi2EJ91YX9kNpuX1TX4xtF2YmBQVjc39Z20UhNbm0jNjkpfT4esLKzpCWX0yyXQZgZ6Wm4Lxxwj3fv27Rn1vT3+xIl62oyCxnEuDy5ass3ODq97kvNUyYkJ+NAialwOAfBsFu3brM5EcBFgmmiA93/vWg7nOjk3lc4mdWvq23SJAHC6OGPy9L5RhBUHW3EwgKuMs4UgHnniFn/q/pMQwLwOpd1g9oNTg0rcYqavtToQ6uxzIiokoAwIoZXJLnKVtMo9t6G6UgOqH/CH5j/yk167LF/5j9+VD37oHfKtb76o1tvknhFVxjvhwyoAgKtr6woSWoh5KOM/9rffLV/4469o7K4EJf1Tn/whOX/+unz+C1+R97//KVla3ZZbN+/Lo48dlRdfOAuLE8cdwxA4efIwFP0FtAWNE4uQIZoPfuhtuOe8rOGI6Z7eLjUGaJ3GO9qlbaBXaZeBW2N1cVWyc/PSjrjiRz6Cvn7jJSwI7GDF9z0A8QCMhm38ncPPh3/kXTDzD+ioNS9LJ9HEYhhc5jL2S5YLnjqu+0y5vhWM0YnfweNdS6E5MHWD/i4WPQlYAUW7HirWBDAPwWbOyyffsvegHB2dCAA2BTfFK7fhUK3Mws1kTlWebsuq860AFq4ITe7FwRmnslMxWAtBnZj8TElD89lZlW5FKe7cOLhmGs8FDy0hJU5ot4w6p2DxYJlpDX7fSOgRfRe0/RR2ngekMs+1Xww+5OJFJR9fXM5yMxu4GnYm8T9XflL3SGq6NIntzyliYWKuWoqJYAPr1taW5FMZ2aRuqJ58FVKoioiQCtPJyQ11oVjPeFYSacagPYcac2dn8g99o8soaQSXErduZfMVGjp0ROWvPNpHP0J7BjDP/wNC+fVqnxiN6S9YD+05Z7iM2SwPCjDe+gQBNtYEsNM3LgNcQVSqC/oX9aJgAiEiRzsRKrISmvXUGd1oYV3kZ7TC7Ohh4141EFWTAx1LVWbMlaWjM2bMx6MtTHETwTo63evHG7VcphLQYn/1l9fp5jz/5KN8t+KR/VCtTN9pakjQth+Lnbdk7VMkUQyzerVxAT6CXe+4gynWup9RJ9Ep3DR6NNmS+pVxD+pirNHNUFE3nrGSly6OF1oY3BTCUgLsh9VCc/TkZmP1D1ufWDJL34g/dWf8LmqHAoxbpghyAsyBUVW+ekiJXMmlXZMWjhykzqorPcx3UjxSTPJ67irOUXci0vcxzMHIUdtRWuGxvXtlz3hfcJTMVRzE8PLNyzbx6DaJPIbj4LRwLjtJFg12MUkdDG6KeqMkmPOs1x2b1I/om6rnlOEemukhXqKKNjvtJrnZUaqQqoMrAJiCy4GZLRR0ddv3weUBZoFutf70PdiKNr0gzz//ujz99Cl45HEIKhyn9NDTj0Vnav/IsGQ389Le0yXryCFLw6+1sb4py8ur8OvskesXp6S/PS3DA52SxpY2TmAuhw2niMHFgKyZmXmZnMBB9HhdRzsOhUAgOIetdLz2DPdIGs5XHVeLhcEESxOIZijZ+Fn2wK9e0trEILm97YAK+LOnmZ8HHlaqVGZ6kqoYBiI+YeVPgoURIp4+g/iN6wukAN7PMgh8/LvXCbBwRY1A1Ulg6XVVezDPcdTI75e9YYC9vjAr35q+7abJrK9TeYhMd150BZtDKS4mkVQXBhhXrOfoYSRbqCJYid4asoHQKODg3O5jNQMbQyHG+RqtOw1JNUVMeE62RSfDaqkDmNNHGLCmj43trUEB/5Mvfh2HeG6r4r0JnSmNTa/7940h9QU+P3CebuhEeSjZNAoOIuZ45/odeegQzr0GCM+9PiUnHz6ErVvYG0kHLQCzD8++8OIF9ZMNDHbLERgK33nujLRD9xqGoru8mpWF+RX5lV/6CexpQFqOWzzNol0XjILJ+BKtb9LNFHeKdhV4+jwpy/BMI7ycm4ZAdd/ZYV+N+m6d86gU2amd8Q04HVxflUZdjjTp6Oj+ves51J4NDj1lW55rtWklIrse2jfQCLDXHMD8DQmIlpM5JLlh3gguvowvDgNMDzKggeY5SgMgyPIt00qdhUpVy8Y0bhIAaIez1E1AeFWpPtJUrpPfe3FsfmfPxSBmFG98FztIDmpcw08q9a+7d+eUwAcPTBhEIeqZfFfEBNePvtFu490wGmidVkHwGIDJvqgOx8HjXVrcjtwS+tWde9PI2SrL/v2jADDUZVifKSj9zKHzKcg7FGOnTlB6cEzmxeMxDm6TvlrhPjXTKMPxskgyF4/P7VLHqckGkxh096gn2/PGZqoaF6yHr1zLrGBpVSGMqlFXVvW717b1vCa7WI8MljS4Fu5ukCFvCrA2HHxwFHWeqgSXu8IAU0FKsIRFVhPHsZRcFt/1vhobqF+FJgKo2HqHaUjQqX5jgLHVS+7VvF45sdBxqAdRx3L/UcE33xH1QJ8OABa/S867khFNW/lN1qEwsWq9M3eMV9cMGBZJcHOh33GXegNH0nEa6HmQKf2DVpMsuHZwMEc/f+6mnb5JCz08blNXtCYH1APbs2lloCh1ws5hMy+og9GSNH+YP0TLtxi+nyO2cVMdYt5Z8F4CjPR4fgpWOcwcCnHqWsa1/MIOxtYAMH782sKMfHP6Tv2OJLeEb65JG/Ku653Bt5NID97DUJGurHtgbgAAIABJREFUVjf7LTmYIZxczCob+lb0NEJ9j69lrxMcIrz+TWIDEKStFvLw72q6jw8WHae09e087oRGWJ6qLhYWo0FDGjpylil7qROvHWp2rHhREwIY7+JpuW4xhFrVxWR7Gq3ASRIsYXc3TKMYK8GfpABT7mMLySBrlrB2z+lghA6/U6Wfi8jR0wOMDFHd1ByXc2UoR1NBYlxd4eMmgbQnuHgCnr88B3v+ypZsRLrBtbrAtXY6pP39jQBDw+dn78lX5u+Hps+UyF6cwzyayyLXBx5xvG90oh06GENFTDhkhwOUN7B911ljzM56c63XtAyTxQx1Elu4GbR9iiZ1gRiHaXUfiaKlHOs6HAnHNgPiWFcMsMEO7GCoqvbgJQxaX7l0AzrWfnsnvtiCiEsk6JzdUEcqwZjChpESFh4dr3GWuUJ5cxoCNBYG4PvSy/XZ83/2gQVe/NUsIg0vToQ7uhivd9V3bAQOOtZKYxv2ne0EstvqAHPcuZHDEmu22G12GgFG10sllJRXB9irqxLPHETjdLY6yjZJLvatiYPVZOruLfny8pwbRED8BLjDYDktQyV4pMsLUFozCjAdDFlYiHu7BWX09SzJTZTXUZTH1JX7RtXcv9V7jvwewIirU7YbEElKiklVOVRXoX4Xwr7ri8Yw64l5DgcKbgPk1Wt35JlvvwwgISsC2RVMNrx67a6MIqFwG5Zgf18Pfh8C2NYBOhzjN7soC8iVf+TUMQAR1hWC4u973xPS1wuQUa/hWB1F2Ss9XWRXbh/QnKvJppz/WV6a572Gnd0n1oOOi1OtZ6ePVevnWYfe49qyTdIuO8b5/fhkmWf6+fnlLnVEHl54dQVJzvskmlbPWAug22c7AHbj1nX59yvzmqHJNhNg0X3VdpwmnzEHHkUVSlgeGJjFvkjjDmH9i2MODhww56oGXEMs3XK4jTgEQl1H4N0gIqu58B5mP+iZ3pwcUxx2WJThwVF+clOrTYyd30ML1i3k+jv5jIoQJypVYlCEKcczSjI8lMCWtIFBOFrdymTOF3+owOdhWW5jB/jkHrMGdUT+RWiCktJXf7XRUgdjRocVKXkjgJlOav0wryFcni7tyclJe6GbdNPw7A/vqglzNZ4vwPHqot4NYHURyXat5+rNoBNbNxeELtz7wmlkPcfGEKnoDo2/0drnFzsAdhMVDv9iEcmFOBq4Hye4dsFSUNNeh2AvImgODM7L3gFXXFK5sgt2KqHtRTXsi7Qymlx9AccyXmG+KV5aT4L6g7JwnkNtdaewW9COCOT9jjCtRIr1ycQIHZokjPm8qOyaW1c3mCgXNatV7TP1XFKH5BeWltMoPvg3J3cn4bRcJ9/jKjt6X50Hh2btuj0E1j/LpiA3Zj2KpikzujoOG7yPFNczhJVi6hZ2u7Ma5zvUP9ewL2anf7oFqzqV0sGLlaCVHdZsnZkwtx73hdVWB7BqtV+SODvAX63o1AJg1+W1mWmJJffCxFfkuMGHTHu87aACjBAPgNf4IvpdrE4rDWUdnBIpGJxOMv407MD3w50yTlR5iqeQzaH7IAECHlGylkWMP56U5547LZl2FCTu6ZGF5XXpH+qXPfsmNVc+UcIZ2jzOBJZvN9wCrLS3gD2Dff2dGnBmcJmvWVtal3XEC/fvn0BQ2SjIWKUHoY0Hh1lB1+LFcqKr8GWlkjiFDnHIPByrNfhBCjnzg2mc09XHWkZMsqOjQ/1rbR1pfZZuCv5eQrYr68i3w3lLNYH9Y/o1g/QxtFECl9yCs5eO2cmJUQTUc9LZnpE8ctzzqIMWRTtZJEryXYcP72m9ABxDUMXduT4U1ZyyFvDeTRfkAuTCKLMao6MR5/wF6GBl5OSnh+jaseuBAHbj5nW5OXdG8nHsrasGBTjCD9MjowDrp+PHxFz4Ypc0JMNV63w59j25VGPuuHEzrFGNk+kfHtMNbW7BIEhikK98/6wcOXZQvvH17yPboUv6EBy+fvmmrtIRODNzmCSmNFfhAF2CXsRYIgnCzxh8ZgYqMy9S3LkOhZxOzMcfPyHXr96RbQTIJ8aGVKe8c2dG2gCAIrIp0gBYR2cGbXUj+D2LoDeK0eHeteymHMIEEwDrq+vwDQ7LElKvCeASJmN4eEC6ujs0A5aLIwl9jgtlI7sl6ytZZMK2wRm7ByWdEH8FAF+D83YUDtgCMmgZjFd66QI0/9vwcD/0vSUE7zvwzhIMiR5533ufNOuvhYHU+LkdXGE6qVmgDXPWkkvTeif3RNlRTbyEwxVxLHL+FwGw4mZaMhP7fjCA3STA5l+DcZBBSaPjALCt3p0AmwXADAyNgzNh4Mer0tyFOJTrutVk4dTAJboNHxE5mQm0psHjsznw6SKIugFONDw+ZCLRiW7fP+ZExQCIPDjTCMI0MwDNHmRUkLs0t0gflx3BzHK9JorYm/U1FL0C52Zefp3Z+tRs0IIO08WlVdmzd1QFl/ED1gCzk3hNRFIPtAXjXUh+rFlUbVtawsZfPE8Orr625t6hjXWAfwMlPWlQLC0uyz6kvfg5IFgxTEQezIrfTW3QIxZD9PRi3L8unKjQug1SxvQ/5vhtuZJSCSye0y8tS34VC2/f4R8UYNfk9uLrGk8r1pA6Uj1oyl4I4RRzBwfuQ0SSkM0AM5PXrDjzu9QLzTWtkvqubnxe4LYuzbywA+P9IZc2hSLzAJj5y0wke6uIn9CIJYRs0ysLpMBzhFXGjAW/YtmOh65akfRs0znJor51mHi71WimzFQHz99Z48umi2OyKtLBZZWEzMHpAVafSAc09p0ZCguLK9IGkceQkoZ6OIbQuvK0trdROzW3RngOCEvjSAHAGDUgeAcHezWVaCdXM6u63i8f22xq23+vFcLYvgv1Udffcm6fb5zfkMQ91MWdgKRznX9AEXlN7i6dcaksqHhc3YuANThGKA2FADukAGvKvnR7FcMv0vhgiAsyQe/FF3FkMycQgNiESLuPjRED0KGi0JcWF1bUl3QCOVdp+JMWIF4ojjJwESyhLkMaNVA3EEdknnsRtUwpQ6ikH0Vc8ObUbYlDjLKvTz75sGQRmKZ+c+3GXUmC4ExIHMZ7VrMosw0W0DXQJ3m4GrohxoYwKZeu3JKHH34I4qcs8+gH9TmdY+V2yOfKZORd735cXnrxLBIKtyA2oTdBx6LI5cyxGjV3IM1ML8uxowfkmWdfkRPHD2r/OMYUAJVAbdZ5pAI99thDcgcbT/oQ76yCI5w6vk/++q9f1nIAvahDQWt6Df64HgTb9+8b0cTGS5dvSSd0ta7udl1gBRTVy6KIMDeuEFSkJ2Os+/aOKV3pqxsZ6VcXyixcKSkkNFLs86IORy76znfg8NRmgOnK4gEOVIYaUxlzeAeZwZ/Dk3+zEJcn4WwdiZir4oEAdvPWVQDsbF3EcaVsVo5BV0EtBQdtAuzwwD24KUKWlzvMYMdKw4rxwW5OxFe/+pxuEVsHIQ4emlR9g4PNsa4CNgdQX1nC5D4CvejAQ3vlBiZ9GvrQ0P4xuQWRdxifbcDZ2QHf1C34plLIZKhA5/nYpz4o3/wP34biWdJDMT/4gXfIfT4HUfnCC+dwFKFtDH787Y/Il770jBw/NCGrCFIPdrcp4Q+jL//hy8/KWx4/JtdvTMMdAZ0JehrBQW7Ild+J3UMf/dj75NlnX0XQehmbcPshvlZ1LLw2sll58oljsoLiwExK5H0cM/1nmxCNBEEn9K57EOEf/uDTcuPaPW3zxvV7chCbQy5fvGYbegE6KvtjoyMyNXVT9kC3I9djdiv7eg+FTg6h/4wazMyuaObsxMQwDs1AQiTeM4nfaSSswPihjnYRTuPLAGd/P04pBj3okjl3/qo8+shDSLr8W6ZqhKSL8XY737LZ3iXTY37bn07l5WopgfywqLwf9j7LOjwQwG4AYPeWzqmSbhcZdFpB5kUdhcPhAeg32NmtImvHsX2BxcmJMYCFB6Eyh5jXVWZ+KJS6RDe5m0UFoIsDmhHAMJC3P01EhnXUGsJZ7RCL3LfoL28rlAA2PePaPaXPoVMsQUXrO+PEj/XGiV/cbuLY+9DM0UmDgJPJq4J2aUDQJ2buUIuz2hHN6IcqnDpq/F8QGyRYZ6Fp8hzv8GJ0jFJLtOtZmPiAB5/a7oad96p+x0UDxVPre2GR8TYCk/2pgCZMWAySKY0yAQgCcdkMMB5rRRqZjrpTJ2atjj+6WpQpAIwv3YOMiydwYGGrXeM73RS3rynAGh0fzLfql1wVoRNtEqc5KMCYQBuu5tw8CGvF2GxAZKN+ABE/6CIIT/bbgB6HGG6Y4H9k8Kw47c8VIfGpc/ntWnWEuV/YNrUsZrz6izoYt8Pzc2Zp+quu+zia6iSqD882bwQmieu+Wm9mIvCyPUisExvOnm2kCVWGuxVERQAw6oHNq56xczuYga0yl8O2K4fBof680EDVw48Ihm6E0X2p9oRhI7STtEGXbtTHgmRG0oOKfevNJ9oP/PdliMgXK8gH5Hvw/2+VHhnR2Wm8dgDs1h2IyMWzO25kM9vVfdDHkMAPPkMlf1JrtAYpwjYieuPNc89JYXexv8HFu8JkCV7hicy1mlN1vfFSxZquBp0+FkgLzpBm/Xg9kLyFme0nhf0qUsy5ZhkMtrpmPsfcyBaaFRWneZxft7K+jftKMojYomaNuDa0LXJ5fDAPcdkJn1xXG3Z4Y9UnGna42wPsH/1cq/Cdlfr7MR0sKOJ88E1cgs0yzYjFXhQwCqjdrUU1ZLRnyjLr7/PNhpV9Aqf+OgWcv9+PDEtXSbE7TfntyyhL9VIpI/djBipuwX6/DGgVofAs7wDYnXuwIufP7JhktY7gC9mAqIygNsWBwVkLduuwbGePBa5td0l9Jsh16uO2sG0DJ3DEJxEISorJ5ov8r54Chn5sqgWIo3sxASxByevWzXvy3HdOy1Nve0R9WqyndQ1KfwIuCooz6mz0W1FZPoJ6WlX8exs62g+/70noQnflFnYTMaerH/W2ZqYX1UmaTHTINnTD1dVu7ACKwZELNwkVerzy1s1pefjkIX33Ck4VyeNED0o9KvIT2Ae4CgODroVz566pE5UirAD9MNmFDSGxuMxBwc+4kBENAzpw6YwdhS/vu99+Fcp4RvZjDO9463HLmK3TicLYyV92pK4/OZHG2dAFx0wPP9Xh8LhXX+xZFey2WvQZnlhid78BwPDAq1dWQZuKPJvEeHDEEPu0Fxzs8VpPPfGWre5I17lz/6rchqO1+Qq4TAblH4dk/+CajGLbGgGlNe5DsG3gJuhMWmu7Bju4NRfMibyAcMbtEEqviwR+p3sxGxgfAIaXcSsazwvy14VzV+XP/uRr8vFPfEDmYDGNwVd2B9u+pmAk0Mk6PDKgQWlaXCzYtgJznvzjHW99WO7enpMzr1+Rtkwn7u2Hkr8A/aVfRsdRq3W+JAcOIHsXMcelpSWAKQfDZErakS79kR99p3z/+fOyDKWdICJIumDdvuc9T8iVi1dVsWbZgXGAhoXh+O6eiXHJAtxTF66rmM7CYHkEu5ZUlGMh0L/2/PdeV3pOjg/LQF+n/MTH32dchWvcuX/Cs2j0JvUCpbwlR1e92sV165RjwwQTn7WEUhN6bwKwyytSAsBWsZv9OYDM7194e61Xhlnuy107AHZ35prcmsEAdyDMBsdYWAnle/r60ijfhPoL7j7DgInIRoBBFOgBB81WBqnFp2AKq6JvesMKYnysGK1ci0+FHTfuXTw/Oq2Vr4OrwU/nCrQ1gNd9xoIe3n7RKYHVRp/fxhrOhTxThGWIg67asLkDShtFYhpnl9ObX4L7o4K8qK1t7AjCZ8yTOnocRg6LE3MRqP5jMVf2BbvSnMJvfSR4kA4qi6jtwBJOOLtAxniIqxPtvowBjQYdC/7jGZfhHLo3UgOUW1m+kb7vDe+ty0iKFtNFUTEU4o37qOwyP1s4/hyiNjmYAxjvvRFPy/m4pUmbVTlY92PuEJF3Z6/L7RnjYCrKdJDQBaBE8kB2XgmkBHT2ZHBmtx2pbPd6B6TLB3ef8QvlYMRmXVdwo+A/6si0oDPbWmZiIv6jp2fXi5Zb09cPRlCXWwqwWf5+RG5cwL5PHCq0vkauiDy34RhqRrA8pU0SC5hwCnpQ/ZegyqIu/iZKoSdR8PbG9YqceiyJxeb2SYV27bB1VqPx1jjHTuNkGQAr4P1TV+Ly1PGCbQprMRbapgkji167hYOU9mxcN4E8OMB4K5c9D+laxeO9YAI9GlXgQrG5MrZp79d4g/8T/4YBxltegToxDX2M490PBvSYE5U7AHZ//rrcuPc6OkvPtYFK9xZ6JRq/J1IIIuOAgjGc2U2ihydbx8j/I2DwHwdhvMa3sRM21jY/x+Tx/hbb1vxTHIyGQJoQ9qAAU4Jxsyz+uX21JP3dUTl/Fmdf7otDd8KJZ6sIKCNaBJ1dOVsqhU26BRxEipqs3d0s1YQibajSdv0GNiPDenn4ZBI6kssYaeLStCpZmM+DgGU7UT5FXjuPgDV2fB8/UFB3yY61BHowxYaHCIev3UDmAabamaPdbvRQUwe046kjK2ifJ45wYY3AqqDIbpVpq1PqgGbuiwgAhlgkjzFxF8sfUB/b1jPUa/J2uC2GoO7szAebuyUzd87vmOQAYOBgKZzj3QMRiZRp5qCHY1qemB4AnihayVDHtpMzBcRgpRhMvtt7uBOKtqD+pgDTAiT4oZ2zjv7cvQxxh3/b2lDFD2KPGQPcyDHYhyNjeEQhUnep+DKbls8tLUHnAKfrVW5Wg8OzhshAFM5LnilrdYUaJ7aRi6FSmFy6iroU/TGZ24wB0EUZaFQwdYD0g2nVxVAox9NV/W4tF5eXEqaXNgNMXRtomzu1VzAmbqczrPHIGxzgDms1U7eSdxez+g2ee30qC0MJ6VigGZMs6PNfjiTleYCMTIVW5Q9BVB7fN9i4q+jc9F15bu6+nCyv6slmAXCd9UFZna5AmYW1hIMYKGYIsvAV+JPCnIa+Gt61G8BIACtsYoe/N4eA7Q2tAEYmoLldPibG+5xOp6IblA1ng3KFFTCJFyDiugCevag1u7RUhqgjh8KBWzwSEM+pe1gdvjxaGe3gHZubMDLwk2nDKRfILM/idNO3vQ27BTX3y4mrEDG0WIy6I0RmVxOCIAXcN0kZ218AF8FB8k0AUyerAsxy5FrRlZ81nFqnEsBxwiYO5oHFTb/rIFGWHMhUZW09A5rRF9CFPqZUlQkyLXbjgnz27DXU3dD0HUMu6UuwXUfY6EIchiAcvQdqGfnUvkPBxlt2/BrKmP8b1CDlBsvHSst6fHHzikhCRNYBprzTzrzxFzvWeqWFWG0D6fi5uTD8pc7UVtyOQ2oSkT4FusHfo4za9CdNN/agIzHw3asvI4YHUIyiUuOBLoiMLKob4oAvtkHutLhQQXySZzpS2lvCs24Xo564DDGKg0+J6dkZpgnh7Ka9gSuhaWjIwbeifc++BE7Rn5LJAxwdJhuT0Iex2ElpxrlUJcU73gxger8aFl71oMLGybZ58KKQO8WxHmSdeWeubU8nuo968Bn3dGSw0JSD/cAAC40Wba2UEMJD7X6eKrcJRfbHxg7JybFhX5sC53IjXefPFhdlO9mmVsUjAFlftRBiuVRwwea7HAdzupmm9IZYeniFBcCz3+ryPICkA1jj1PAA+ObkuNYcjFzGPOrG+f3/N1q0nh/w2wvnSnC3QKnfg1N0sXqX58E9MQP7D+DQLKRzLMyX4Y6oIecqipx8HITKOuoOsDnoHtPTiBniaJjF+SoSAWsItlvlHG/0hEdCXWzqRknuLXbKk28lL7FL6zuCO2boNnTgMvo8GMDCINPWFBzMpKVBAd0RmFvHH7S6Q2tXwc0ixJ1O3m2i3/BeWT8ckThHD8bBgpFyru6uIj6LwxjYDLnaY4N75Z3jo40A+xrE5HwHk71UNZdj5TWZrEDzNXggwMyySI0AY4OaJowBvZEy6jlEWFQ2cy/fZQIh37yFm31i4lf44oQ48ep2INa/bUWku3fhFMXI7q8AUNCfEhANA/3wSUGRr2Ef4K3bZRmBu2Kgn24JWH6o3E4rsg+lllPIBypXSgAgV3sUotXqfh1/OKlGwfJyRF451y5PPpLFpg+brenZiJy7VJR3v9/KT4YvRjtZ4yKUpu8AFhxVWKeHN7Sa2tB5cgWYi3Dz0IAhx8pZeDK40B3uzmYaKdcL5zaHMTANpw8dUId4SCrbYtmp0jSKyKD57Vxa5rZ6ZW3SlP/pUlI+ijKlb52oFz8xDvY8At7X+sZDTSOgCYAdBdDYqVYA0xbRF8bEjAWb6GzEgfci2347u4KAdwu6tdTHmgHG0kYsTMyVy4qCrd8ZfPrqq6g8Cu7V0w/RBsuR6dIdHah2o+fyRGR9GVkK9+mOQLrLaAphIqbGwB8Gk4silVldd++WUVkaRYFzcZldhL6xP647kM5fqsLVUZKHDsIRDD1tdhbHNqNY2xNvBXkYM2u6SE9W1eHF4iKsQE2aAK4tjMsgiWDnGC18toIRzCOViNm5fcjecNOiRgNPTmMw3erzw/elOXimSvRTB3MikhtbmPbThUyPVKqxPICbspAOFvRkfqEfUQpkDk/wTM2InC10y6+OpOXRvfvCHOyanLl6Ts4OY89bA8TQCVQOfrS8Ih0p5FJByR/Dwegmjij7TTzNzS5r3tKBA+PIJE1qqjFTX/glE+K4f5AATKPj3AqWhpIzhDRmXusI5fAZptskkBXAf/kcC5BswyHKWB7zmVgwjhmf9NCzcHgUHKWIlEtNrQEXSaBNphQzR55ZsEzpYf0IFuGtgQAsonHjbFZ6kA0ST+YBpBhyo7DJpQ9WMd65MItVDnlBEbm0jH9RH2oAuW+jI+RgVAVKSDnCwaUb+A4pxOvwjT391oxcnorKfqzei1fw96NxuXYLh2V1l+XWvYIcfSStWaHNF7kEDZJVjZVykysqC4ILtoOTztydkrZkAYsBHv7JUd1/ybTrWaRNM6zFbA6OjeN8+ZXzStsiykXdwo4ogoT1xkBEiAGcl4n5mL43r3s2WUSP5wklEHVgqlMGyY+1tVVpR9u+QAvngilMJ04QB01Xg5Jv3+WLSVma65c8jvPLjlXkbiktC5W0/OZwHJYkklbhSVZBzTO7L195Tc4N7ZdCLECvsksMaqi0IScAsmEc7DmpJTQDby9fdAWhmbMI26xjFcXhbWccjUl0BIbmuLsNDXuRykzgXUXckIl7Rw7vlWkUdSNw9kyOaLpJGhs0mJtO4t5DPtQ9EIjvO4okvjOnL0kHkvf27xnGc4vgJog3oopNGoBmvHANYRsCmbFITkwHKh0OIC9rAcSvoZLONbgLeuAsHhhlenIRuVod8iMfeUotvg24IrLrFeR3oYo0gEXgruPvu/eqsg/+siGcKLYCJ1IKMmUJVmEcgdJ2eP+n57DNDZZoRzsMAViMB/eV5TwOLHjkOPQgLpgWAEOoU+7dqQhOEdQ6r/Sp9Q9WZRyGx1kU1bt5bko6EJdkflc/0ri5cBaRg9bfb9vFWFzv0KFx5Lyd1RLq4+MjcunOnERB607GYTHWTczFE089LPfvzuoipxI8i1yxMSQmDiLP/5Xvn8FGmaIcf2iP5uZxnngewJEje+UJ5Mft0JlbAGwJ50bmtjFf3XDc4hSYMzhmhpLlt6FqHDrwUDPATsut3jFZSof2vGEwbeW87M/O4hCBiBzAwU97cPRds47DzAIq+O1YFawCuAcBW3IaXv7eyzfuSRcUvyFwCZ5sVh8AVzPYdxH+FSbYTSAWxwREEpPlJTWVBxd3lmeYEAdiMdanO3YSrJPAgHlzKN12Lun6wLO+vsPtOxADOFt5eNLKKCWxB7IdZyCnkDipET2Acw1AWwGACJjBQRxtCG41PYMs0g2El8BpcaaVbAKcSLKVM5cj8ulPxuX5l1MAVgWcrIxgcFSu3YzIozj8Y4t7KaHsTM9WZWvDfFa0QmOJMhYQDA3Qgi4EhpDo+OQhpZQIXczrcpIkTOvAz2hBbX6nKUWuvse2bpenSwXZIHgRd6NrvAELiKVUcqEcbd45gHH7xAHPr/z7duhiTQAroU7Y/Gy/BmTyfTW5iDM657CPtqOSl18bTsqhg0eaAHb5tCx39snNTkBRuwn9AJbkgTXsqEErTJvZP9kue8HF3thx2sha6d9aByHoQe4DsJh0Z2GJsG7hrDVVS4gM5iVZO5oLjwc61Dse6Fr8jXXI1IoMLTe9gynV7m4NMNANgX+XlqpyGYr3OKzGfliK9M53AGBtCAHRbcrWfLWfOqFpnWGyLl2NwoVRAVCqcgXH2tWqCXC6EjJE4eeCC2N8jOW+RZ75bkweP4nJ64OVCl1tCaKvfxDWGjKMORZft9bTkKOiqCQQut8UYKBZ3W9lGbfhDTYUuKz86A8Z8wdvcfkR7GHrnJ8NAmDJphNKwvPSwMWaAMZsk60NO7tkFYbNCwAz2x8obsgvImHg0IEmgF0CwMrYsfJ6nyUYxpmesz6DbWPM2KIFEpF9BBiLnyhX2E2ZN2BwommDLoPqDKpmQJhRtEEnJA3CXa0VfdoZDMqF6NWCGKmnoQTthwGmWqEu4EY3hZXSdyDE+7//fRyagNDPnr3Q5eBcZUpyJ2x3X3It7FPi5OdQXK4IFrMIoPTgZILl5TJCRqAHgtZdUOjf+nbwVbyTnOn0Ge6T3JInT2HjMjpTYA39Fn49K+hrNOL4eFYQ/VUdLu8yzMGUGs6AMqvRjd+Nk7VYvd5s/AvvdaWXtLwU/s5B//TJmva0zRA52N8EYCxuNzfNPRvWmcvgXtdxHjr572R+RX5+src1wCh2XulH3hQ6tj87IxnIaHa+GWAe5Ts9y/ZCqBgKLIYmTABGZBxfsRR6HOEYioM3BlhABkcL3XUUvkhMPTTBi0L9JSB+nUPwXaHyA9SrrsIlMTQYx2YKAEx9lQwbQaRAmaeNwa329HPILN5lAAARuklEQVSVMOsFWJEZnPpEd8RLLyGkBX9AKgkLFG6bxx6no9WcsVemID6RWPjko1b3nhbbbgALcwmLNtiZRhxjWETWHarqqwrApfDgwsPN1RaHvzLN2w6kAPfF2Ohb3Ol6IMCwwbihPFSzZDE1w8+BevKhMmSz7dBXscVPRw5VATHqmS5TiR7anpef3jOEipAtOFgK+SZXukelM4cNFtC9rPXdAcYGw/4v8roVPLOmSWy2epgG3I/PaDpQF4rDLaCn07q2m6DU4k8TW9y903xpXVMOUjXpAIH1CcRHVoUoSBsqwz1x61YFPygSdygOhZcHfcKKg+ubIOI5RttwJqXh+yL40lDqSwDb5mZVrl4po7x4UlbXYzAoanISnIr6zcoKTqUFZ6P1ODxoB26xX8UmseT738pPx1PZvKjvhH+Ppz7qhfatumHjZfoXpyjYk+Db1WOtMfXbcB9tsngx6dTESbnwhwCwxJsAjG/VqXIiklmmszOD9fJO21jkF5HCNd9h/Ti1eV8+hs0sLQGWBMBysNJYl5NdZP05LcdIywwPUwfT+mAOWOEhr1PHUfmvXVIfDAoeqXHA9rRYCmimO5adghoOUewGNH0/2qRjtBWROXgteBu+OFl4H6x+5Z464SGdj2GgZQSxFxaqMCwWJJVB0jYGuGffhGRhwVrR4DhWKXJtE13IdoURgPcXi+vY27iF75P4HbVcYdQcP3FYdxRlszhmZwLcAgZIF6xaVAtQh3FzVMImrNG3pXX/6dV3ewU60D/qZFqaPHy6HJ4lt/Pl4UmRxuA426XPy5yeXHcrVQh/VUR3UE+G0PYOydDUt2aAba2lZW2F3MtOzt3E2y4jjX6p3UT109kb8sGD+1uLyCTM6vUOZE2AuF1IweDFRvL4Px73dqh+0kcjgUh8fj/rsieo7llInF5kbnTFq9UTzx04jFkGetKbcTLqWayY0xpgZpVVwieYaq+xOFzhFF/ZWT1Oal3gfnCk6VlsWIVf6+z5W/DWJ2Cmx+DfKsmNO0tat5WHKlTAAUqwAre3y/LOd/Woop5HRidhu4WtYp1QbEeQNXvh3BXd2s/sVbpoHju1Xw7sHdFzvxvqbri+qeyqcxSeJ0k3qG3X59Wu4tLAQr5tiryByyOFopUZvj6wpsF/3YxjeaZ+OdKxuuaOx2kAGZ4fxjw0F95pxV2VoujIGYjIhfu92CZo0YktzC13N10YAVdnzAkveO/qlLzroUMAWP0wLPODUcmPg3utAWC8dbSaUi5EAUklfQVcgsPNMG3ToZwrLIM0HnKtTdSTYphiDv9nxjbMbhCRwVT6pTzH70pinx+Snhr0ELTNome2yIw8bCGHAXA+eYZ0tybHWMUZf/GuLHQkZp76i1jbxPsiYF9JAKMf7gYlkA1GL3KHq1OoJQEZm0O2agpisYr0nUiqjCJ0KIGLQ0cTcF4ySI09HXBeWpUby/uAY9Fkjja3MTcLoHWDC2ZgEGWlhEPSR+FioTowjYS8krpZTNXQd0OvLePIQA+wzUpCFlFY91B1Ra6gbBa13kkcX91HIedTIPisH7b7jPjM1FAIzw08Gc1D/bDDHTzAPCU3QJSXC/2qj/mGyMU/2Ja3WGSdeju5qxGPDCEKTt0m26vmIOdMbIE7cmxncQpf1kUsPrxySZ48crQ1wGCqyRYsI14sMDsKU5yrnglqBFi9KxRZsKK6kcJDs7lQgg5SsKGuAI03Nkt6+OZeLA8W+EiwAIj1VAbbS9KebCyPxM5XsCrqy87dvYh2qWd1g/v14PXtON7GKi8H10y2rLlJ/trAGePVbSwSBKfhwBakxitca1g8HuQMzUSgwNCD/9o5Vi2EbgjdqX8c44ZleQvmdzWBvTKhmGiJcc9IG3RKbHCl5x0T3cXFo7OD/LLaErJRcOQffu9xi/Biul8VfbtgQVfgv8ttSaG9u55adKHQoRzsvyjf0GP0voO6p5dwPiPLWB3ET5/yMA9S3xLLa0LSwI1EqhNc7SmeWOw15hCB8Cut3KlyRr6WH65bflwyv96LakA7tIvm0JTBtIAVOrOMDbyrrEBNiUXupaeJy2kckrat6U5V+ejSeTl57OROgF0GByvibcWkW/F4lKKyFz9FrNhlxhvdSkqjPhatKOPyeFkRO48KwVJYAtuJwiGTxirOuG3rdicUyw44KROsH9E4kCoqG1d5Pp67eFTMCpUoXL30ykNhjiNc04ZjbvxF0t9f494m6FsFcNo8FNpSoNBn0MchBLT13Zj0ms/DQgSAvj3fJ2ZS3Ke1iOA2kw95PuJMkXpGcBWoeEeGIFKYh45Fx0NalbEgmlCbRtAYFhZeRSp10yuMsYYBRh0wvYUNvEyubEeZALgOlipJuVkCaNH2z1eu1Ws1z4DHfhtVju5A8yUnOwTNup8iE+2r3kWhCYD1IIyXhELfkUJFcEr/FvqTHwH3JZwrdci381bbi9rhbwBgbc3uH23D6M5Ehjy46zpyvObh1NazlbYA6Pk4DB/WSrOY5quTqDyEMafh2vrRlfNyXA8kbRKRl6+cli2EKkJGib5kGGwwBvG17A7+bAP3aUdumBdnHPAKvNd5gMOz2vbkGmJ6mIQyTntQEztgwkMdeWlD4vlOYrBsIzrtROVSCbFFx636ATBmYPJKodJiCqKBVx7s7T4sizLeb0Vr7T2+7U4Esxma41VF2UsWNWGQm5X/WDDFLgAFLop1+sS4hJh3hv9mwFm2wME5Ppr9VBxS0Ul9B0eqRxfj2J1OgCtWQ+0vN0ZuBu5y+mYYYOltcF9wMF6FNtQviyXlHN7B45t5suTfAQdr1sOvIUnx26jmvABdrhcdOQQeN0SfPBMa0ad+vLc9jSiK7i7aHWCeHkVECF4pdcvzxQENgP8jAKxOB2VUVmO/iHHnwfGYpbEOcb7GxekMBR4ucb/YIZm1mIzD5UOJ8vJkSoqQVl2Vgnxo5SLCeo82AowVDi9MAWCQQ15/8h3mbp+BMlGMzE9whCT0pwJAsFFBYRHoD5v4vQuEs+3z0AsSG5KBs5HXVhGHGqAzYSk/DIBlWgKMi9tEJRPmFsGJbPpFBjFh3GzrrzaISh4Tcw8hGAatm00kT9DeLjhD3fGGPH9yG8BiUAhl3Cgk1RD5/5s7154orjCOH5ZlZ+Uuco+1qLVRMTbW2qiNfVGTNqZpot+m36l9X980MSaGNg3SREUrMUoFAS2wEFiWAbS//3Pm7Ay7i9Rekk5Ybjt75jnnPOe5X5Tl3c19ZViZtC4hmUSsdSj2rGBXnoKxwjbm2FtFroiC3u1v5mE/aveSUmNRtY4ktCggWH6LRI9KaLuObQr5bjbX6Z6xiboGmc+Nnel6U4IJ9sg4UJDbUDSZHLqZwUlY4vuwx/7CAi40T8HrESyV+7KHeQPEHNvsgZp1um971q3Kj6fIIBWO6hiqqrWR92QRGWNdih/G6FkUoAj58SpZrG3gxO3ckJunGubRpS33qA9NlTkPxKvuSmmqtme3wnWm3L0pWCRuEx1EazaakFz9kmfj4xx+QU6UFl7+ryDQKHiux3q4Isvk12B/quMQxEwE7s2DpIBJr/TIMtROdw2MrY3JOXIR8URLFZA3sRLrM/1MspjRukTeJY+VEOLn12CtqzwxE/gYxpa7pg0jqdLRypy0RWwRoiFyp1QvnNbFdhrek5mtVnYV8+t5tjoPgpWh4NYNLjcIkvnSS0KsVoJkdMkPKldS2OQIONvEIhlCCKa4saiMaSMjOVYKkRt3A7znQ66P0yPqK1ooppplCl6V+jDCT8hnd7EodivjCcQazVMAJafKHoZerKmsxvrN65tVYSexlqr6pA7PJlRoLO5xX7a1YOKhAy+IlRY9kVsJeyiDPkNGnYs3rUbINZ53GbNGNof7UQ5qmBtgTX1vyqPxkrtQeupOjp6rp2CTsMgCC6OkhxaykKvxXSyYQmEJX3drRFqUIe0ecD8t2Vx6INURE22NVurIvO5ZrbDQnFZDsA4QjE1t5IvUgi/iMF2HisnTH65+YIoyArfGgc65BWxOTxDqF6Gmh/7YdMP8rRX2Y8PeiVCQC0gVaWLT6iiBacAnJ17wH5AMQ7QGIc6yKcHsoE3q+CFZjLgv2JjMAcXcEQsS7Hozw5hygqUMzRpnaRP5OiBqm+j+D6JDrgmhvra69ctcq5tsTuucju4suc+25+oomKFNRq7SI9ZY9x+B5IH6bDDJPpDmEwSjD5uVZS67meyGPs63OlUjUoZ5hgjiEDcJFLxCsobRf6OUaO0clF943QUBFcCo209Aoa+DXL1mAtnNxD08BXerZdC9yLW705V5N4oH6NRoDYsMZooCcoqanu+O+/aAKZfOIhdYbCHaOi+ZBAoIdr05LP9oMbUyRHKwDNDVzT7CRiIQrGJmCg3qIyHI06NiyzJNlkr5VrfF6R7apsofBs+SWBqnZxAKJo9AuCwNrKkTmW3VPURonKYijWTVj6gBdpE6qcot1JL1dFCBJ1FaxP6moGC7Hb7IdJ1bRDEQXKmIiiS+TZ8GLdwKLElscgedrh1EFnI18urp/m3WR6q7TCrFhEU+FgNWbBaXvqtWRlEZSxyk8WjYrajGA3B/HM+7s1uv9kWwMH8h3e/AdhOYZmSv5O9hGj1cadlwx6zhQ3qEzFDP+yH3Uf2Q7iCHzSAzX+fASaaSrFsCtlvAMpesUCQzxuvYnecge5Vl78BHrelknlpv9A84UqZOWq0MZvFgsoOxkVkftjDU9pWfFiufYVNqHLUO26T6m+svLhjpTC0wybEQ20oGsYTPjX430EYkKtrcOlpjCXa4ys9t5J+YgMLXSSmmkZi6WlQ3FGKu4K/pACjBtQJFmWjqdr9hLtB4I/Gyu7TxnMWO3J18p5sm2/gg8WZXKREwRKq+nl0E27qxhclF9RiZYldDF/ICI5BwkNH6LL4/vYylc7SXsAfOUTaB/mt+jskaSCv0lNwvvi5Z4yPYSxEKVua+e8xN1F9vS1Ps5WUuM57VBvuZiAbcVNTnLpWfu6Nb1KBvcEKre5CBzX5VdjkfmGDtbjHvtaRC0WE0/M8LsRtp1vz95pkxm3uXOYzfVfAjIvJc2y67rsiH88zw/m1gkn4uanacVkJf72yQHOIzo96moaY44hvQqtbZqdMNWOSDh9RorSOB6YLuqF9Ngn0CWPeq6WeOE9CEnNOEodJOS9Clk3iBNIVDdifZ1KjXwKbFiba4zSnaUt3RzLNPkgXboTDP5FpiGcbh90+U91Ql9aKeO+6b0n3f+J2leAElGyt0uenmVneO1skXCGTMmwsGuQib3asuIbMtmY3cXCTallCdEdiAlxIFvhQBObsVSaHoVd8TKAY5y0ldsKq1SV6JZMph7WR6nOXzP8DClqFUsotdpGPKZXy7FjZkZQLUi8Br4vO4osQFDrKhjTjAnpb1hHVa9ATIdYeOJOOkjolSa5z3YflXiNw9Yh1G8FxgxP2+QuE99uxGTIdeKNbz9h43ybv3E/auVLYvONxnMy2Ewh7sB0eQ+KTw1FAwxUm9pEjIdLLwQTxMZRk7BUKuauKFmDYveYODOCnloBVKU+N7CBhuzlms/BU237qw8nczi7xFUOGOLNuZaxity5e5w86FTeopInWjsBfdcQKS3IFGFWQvIfgCiPaImv9dcezO0KY4mHp+PtDiPsAGR9SNjd6MF0KG4n7z/fnohA3i8Akg9YRXcwsUS9BgrN0Qkhll8GJ7QiMM+ggKtSL2R+WZkF16hs0aVDKA+XQNhU0Y95QwWWNDAT0qoFhm5MBFPPqHO6tyZgoB1JZ1/TXvRRcbgW/HoGiHYZtjiCGC+1PWRHVsZdWfoDR7KUFIHdLzyL062AG2ZBR7pt/H9PnhvSDvVmHjxqGh9wjWHExbKu+Pnbv2v6EGmI4RGIf/TEriawXEQB1TirL7KcnntVTVye0Ph39mvbxg/zOE2WuMALe/Yc8xGvCx3fem85e/MOsNCE/++2OnsL99jo32IIscYW+8MmTzNfQNRKWelr4rjthx8DH5jRfzXf//rgC8zepci2j/xtj/lzH+GfL+BQTb9wD892OEJ/wJ3Jj/pDKG9C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data:image/png;base64,iVBORw0KGgoAAAANSUhEUgAAAJgAAABsCAYAAACWwXsuAAAgAElEQVR4Xsy9ebRs2Vkf9tVcded5vm9+/aZ+r7vVk2ZZEmhAGCGBJMAiATvIARKIMWBIlsEkayUrazkkdhQHJ44wEstGYGQLjGZaLalbPb7uN7933zzdea471FyV3+/79q5zqm7d7ieW//BpXb17q87ZZ+9v//Y3729HqtVqTXDVajWJRCL8teH6QT7/Qe59o3fu6MR/Rv37TzXGVu38p2j7P5c2/BxGDGA12djIytr6KqdS/3c9Hpd8JLoDeBlgcDielNVySWKCP+qgtOd60MI2frbwRxU/EQB3UCqSKdUkqvglng3IATFwr74zKUXXs65aRZL4fSkas0/wfUekJuP4KaHNm7WYxPH7JBqN8z3VqiRLFe0PF0o0FpcSnk1Wy1KtVNA++6drSXLxiNyIsPWadOLe/kRctkpl6UZ7UovIEr4p4NcK7i/j9yq6G8Xv+9BOplaVSCyq/eW/fvwNE4t7o5EMRsmeVdFASWoVUoXjtvHz/2/G0kpjT8JwG6TbgXJOUrb8PcmUZsuJDtmKJXU4PYWcdJWKstyWlpHEpo0RDW7U4rJaa5MUXpkBCZuBl8AAUvjh5xXcn4qUQPuY5EGzaLkqqWIOvQz6yz5Y042f6ViUObGfwXc93X3S2dnFeTGA3bh5TS5dPq0N5PHz2Uy3lBVggokUmUgkZF8qAXAlBOSV76xtSTvom4kmtCP9IPw+tNOO15zH86v4bDhakMfiW+h8Rc7lMpLIVeQgiEbysiucdL5vC+/5q2S73ASoMTXSFq3KfnxWKMZkPWHg489bpCDHMOUYqny/lsR7YnhfTU7FSnKyXJH+Yk1iABbBVUU7y4l2SdbKEttclnitIBlgqpYWKafi8lq1XarxXumKY4LRj1fXNuUdeC/7s47e3YzElfB8V1nBBpABrAeKBTnKiU/FgEV7T+NiMUDEI4MSi3TWiV8tLEituIA5MBA/k+6R00lMgD7Pt/BdeH9oWjvxvrcX1uXh8ibussXBe6+nBmVWuuXAyrL0b5OeIi9OTMrRrhmZkBW8oyoJvCeG/pciKdmUNtmMApSSBvUS+q7hQlEyFbAARU0UdCtIT7WA+wHOaFJyWBcRtJ3M57G48Aff/IBSrobJOnb8UTl04OhOgCVA8KtYHX+WaJMhgGlvMi4TySS4SVh81uQ7q5uyDa5xCsA7hK866gQSuYS/D2E1TQJg7BoniKSbqmbkfL5DTpWzcqiKjqMjt2MJ+XKsTXLgRBNJgBg/fO9mriyrK2XZ7Lb3xtDCuysbArzZYPHx1Wha0tGa9OPvDAbfAa7XDm7JJ8og1HK8TYrgdFsA+KnokpQxl9EYVqib0JuRXllWiIo8s7wu74+LpJUD1mQdRL8JDlRxAOI7N9F+JwZ0qFaUyUhB+tHudtXdU1/dxqPikR789DZw6WhlHRzpjlyKt4PGbfoeTncU/25X4rJZScoa3reJEXCR2zKsyXClKH+rvAaOlpdSLirFbXxe9vNh/14aHpRsX0Y+FDuHMZRCvXa41H+ici86isXfJ+M5kxUeNBHQtzeype8LgIRFzpsKJclDOkQAeCzHcIMNbXCZABJSLlXl2IkGgIncuHUVHOw1KSXb5Go74JLJSDs4RI0ioUk3o7i4kt2UA5jlPqyWTJwrhj8ViUXLkgO36MGKqIJNVyIJRYOtgSrYdkK+XhwQcGEZqW3JbYjFvQAVwUVeqBf+ic+JvFbclmxnRXoBuFFM6slKzr7EFcOktCWqEk8UAQKCGH1F+3F834lPKL7XAMDN6hAmryiD8SxERUmS6KdBgP8fkeuRfojEjHxtaV3eG4fIxKcJgJAX+cZ1cCmKyRzGPFktSo8Tsx0xTAjG2gP6VCoxqVQp6pzoZ/+ibXjXUH2y+Mae+G3ZjGVlOwpO3cQNbhXBUcuglQKrKnnQbB2jyKIPW5DRkxs5ectmVlJYUHH0M4GfOFYbpLv+XcvE5U6mD3QoyJ7q/R0g4EK5Fx2TZYy3D+pAF37CAOPvbZIHOIs7+sbFejHVJ23g3n35LekA0MOXH0sF6GKzZYBxB8DO3r0tX7wzL4tJcJg015BdzYRoh6QeLW9LsQTWHK1glUJIYLKhEShzJ8eYLrTJaGoarLWinKYCoNUANOokFAlVTNpL5R6Zw8QOxWoyAi5ZVzLwWxQEbbsu8lzbltzPlKQvHpMfxuA5mbz4vjZggBwgkiwCAKYHhK8oFkcM71woHcE0FaUzesc9Cy4FYKRjfArgQH8u1Hrl361W5OlYRYbQX4qWBHUjjIkgu4onJyBOUry/ZjpTO+7twmTzd3LONLpWwtj9FYU4SmJCTQRFoE4sSC4xJzn0q5mu7PlUrgvc2cStv1KYsA6I/jTeTa67N51VdaW+QEIg3YZYO90xie+q8lD1FvoEfUyvCLhQQm5G98p2pE3bGc8VBGTf0Q+qPj2RTa/G1fuxHMvInWSnlCBxbm1syvslB6lRCumF6BG+K6KvrQGGl31jblH++O6KTMS3ZSzuVe2dAOtCd4/WFmQNbJBiz18RAC2FPzYrKZkrtWOlbUBfW9SvKbS4ugmjGB6JcPIwGVcr3XIPusoQdKIwwDJQI5JzEflW94YspKh8V+UnwH2Uw+F/baAOp4JGhABgvAx6/Nr6FIWyWql2yWL5sHQAUMnIdbwToKozSSwKLJA02oUJIH+UbZdO9OkgQMMrzv7iR0U8fgqYZD5K2KH7AFdVOjlLuCGKFvrwU6zGYBwYgDjaVHSPYiEe25RS4o4UQtIlvHCzEI8LxU7VBesLG20ksaD6itAhATSOazIBEQtu5S/fRg2r+PZKWu7tH9Ov0uBix6pXVVfOQg+8jX5w4ZPuXeUy2gQ43NVgWOAzcjGaWmGhNQXutYaF8dI6tDiIyXeB0Q4BYAMRxwUBrjLo86YA+7d3l+WRFFfJzkHUe0SluoaVWIJlFHxoRAUQ1kttsgaQ8btBrNiOCBRFTLZpE/VRSb6SkNXSICy6tJTSGbX4tA3c1HsrIuV8Tb7WuyGrEINPRItyHBOYADq7cJuBy34icegFEFf8nS0QwPwBb5WV0h6IjH7wSaJgBYr+fAPhfHfIxzZh6Z0rpmXUIGRamgMZ76NFyUE4/Kkh0oHxmhFUll4uNyrVAFkeP4RKOgKzB2pDJXkD+p9Nho7Rc1yHpvkidFDQg3/qArSbdDy8MoWKpMAdRqOb0pEM2vHgWNuIyvxSShZPjdpCQz9GMNYYADoTHTEDQi3biIzlwc/MM6VXs4QiKLuhi5mdK9AF43Iu1SsvZrcwt1UYblV5JwDGaxAgG8L4algADwSwb0zPyL5Eo3zdwS/R8DAER1eR1kqjwseJup7rgHjxxCpDt5pWxdlfJECumIGI7ZT1aArcICoJKPi5RAo/SclkoUPNRUHwinwFANuOV+TjUegGGHAbGF1GlXDHsfgLuFAyAfDxc4WFXQXoenOlk1Dho6bUgxAJARdTHazxKoLgG5jAbQDjYjWhzoUEuEIbbuunjuO6H8ciKFSp7NYwJugxijaKU+iJaJcA44SV8WwObUUiezCmWUmBg3FRsIf2LybbJKf+frvYpaJ3VyuN/YEZu6e4IQNJVbvr4KDud/duUp9fOD4MMPs3BQtaOS/AlkDfRvLGver6YpMuyBEB7qC3SYa7MEj+Eh6WFcg+LqYRcG0PMH4PbVqGaiUADBx8VxGJG781uyRn5m+BcE0T4HSI8JRA+GCw980PFrpyGMSlrW7VYXpo/oMwPVCuh+J0WkQgsuAfIzErGSj/AkstLbgN4ktHLCUo1/HZDolDlmxjIv+yD2IWSvw7oXi2YUbYLi1S6uCAphEZLC+Tgk8uDGL0eaM6KFuVfQpMf0Ui8wALFkb4wr2lYhUAq8IoSEkR7XyjFJVv5WG8YDUfQAc/AIVvnGIR35GTbVbK8J9VpMexsyT60ENBGlLyK9AjV+Dn6onT6WHgUgA2uTWKuO8eFpuOZRc3gPffxWAUHY9uwb3g6I6hzS3GZGOTLAVW86F+KXZQUbGLd3VB5I3XIJU2y5KNdeETqiPB1eqdnosRCZ8rpmQWRFfvSguAsaU+qB79lbyUATBI9NZK/qvz8/Li3O1G4tuoW3AqfLw1LUcS1GlssGWs6iWYznfz0CXwNxdSN5Z+HLJ7IjmjPqStIs12ev0AIHADsl+q/XApqWiQPHjHgj2/BYB9uT8r747nZB8UapKwindlwY6pkfRi4s1VCs6WhqqOh/g7lU3+t1A5irbZlncXchwFAPOWPqW9JuLRHiSQLIADFNAfXnMYx78Go5hxa20AnfuxnozQ+ZvB/W14vhtW7QBFJABDV0MnFpeJIuptWAxoJ5ZcBusoGO5o7ehFtuWck7hro9Qj67V2dauQ1jujKeY2qGEBlNH/IzDAkuhrBxhRfisi03N8kzl81ye6Zbu/XcfWo8DaQF+N421vJGQrTjd4I1NoGVEgTfH8ChbSHxUTVOftIsDwqnd6X1HwsXRDxeiHc7YETlsqNlmRXOPnFufkezN3fFPBv00AG61uSnd7QrKwIiehIHuilXFfAQOnbqX0xA9FC0VXDKs7rlYeCWFf1rD6aQ3yHlqipG8+B0dgyQQ825tOFWUv9CvqhHyaPha6JNw0KfcjE0lQ2QZH8UTgpOerfS5yEBqSrhX6eiDmVKG2ztA6ytPSxX/02pNLQgWU61ReAYwOvGcYL6vRbUPw0D0DGNlfRvk4AOamWt9L71gNrhoaEK1DcMQ3lghEMntBgKmYtHBH/VIA0FWEFyEmIT2Jggp9XlvbkCFwLit/JHdPw/ELtz0UEHWpeoOHpC+V4UnEAgrMCKNiS66JB7iM6Vxexs+ajtL6dXOlIBNwZO/oI97fAUB2w42hboqwo/WNANbYgZo83VWQyf4kRBD9QAznWEhIrS3oHd4xqXKfi5WdxQ/FqXIpHRf+JjLcJFPsVDFplTJ5kn0fwd8F6F/0SxF9mC4L94RWIJvTdqF4BnakuUWq8GB7RdUTQzkBfFnx8CTy3XgfgeRb8Q5O7S7upc+tCF3HwkbQEdlOiMLabp371KDBCPpNLg4fXQuuxPYrDHWpMRAaErkg2q8yguLdwRyzW+QVfJ8BN2e/cng+h3ti+K4NIh6eHBg76AfdNw3Tjz/YP64/ZaWginJ7nSGTvk4KEZDqJVSA+RHSVYPx83589PWrWUlDhQhfwdhh2MDn2LW5IcePhRytf1OAZcB56NT0KgEtKBKGXU8oxzdQ6AQoN7PvyLk4acqVOLEgXBmmes35gSi5yPmg2YIzqJMjcFyHRqYAQzuq1tapCmDW4LFCu3Qz2Of0MGNNYvAEIh2p1hOKJE6qLRCCWDGF71SxRxsEFUNmRfd7BrdQrPtFpa3rLBn4+d5Z/DZC2sAQMIEeTDknFhCHJRf+1AZVnyibS+VBxmWMCxKsKQCMbTDWyCsJzp1xHFQB0sQBfbs1sKNmTqpDDAGM76pwoSsn59gdU8A9G6QPATYFgDEkEroamVBEkuWivG3PYTl84CELFbUCGJ18RXTWC5J4roTOizwxWKlzMHXMMX7nRAUB5kGkkwqk8FsVO3QwYiLb8bIoOY6Cz1YQoVYBwHiRiNRjOMExuChMPDAgayMikTx3NBDQVQBIOIWbLskiAEZiEGDq0oB+UIVOV6MoJoDweQLWq7aNvhAsXOAEFo0F/v7FG69i5SKMBEW9hnBWLYrgNYwAWpeEYwU6GAPYkUpWaqWCjCHu+UN7jkKkwIKkCEV/Bj0HcwDj2wmuFAhi0cdGXtMsrozTBGoB+0WLNY82KOxSzslt+l1I+IUMHiUaRD1Dzm+WLcPFQdpzVRYxVwxbhXvIuXpzgNk8vXX/ETkxts/HIhEsnZuWb92/A1cAEAgwjEOWdhY24UpISnkRZMkWJTvRIw8fiBvAaJbi9e0YZDdEJUUVwzX+Us6F3pWw+qnTeCdCGr8zrKSMXLm/Aa1aIVwtqM1L9RgATAkHIPjAOAFAnczTULmHAsw08jKC4HTJGkHxA5FIgGtLVK75g/8IdI0iosvWtr5KAc88kU+9/Lxcq05Cz8xBH6PuiAnF/evVNFSDPBYbXCkwBhgxuF1pl59um5V/cPItCIVZ/zvQ3jh1MCciqToUwXVS6Ihxjp0T/kZuCj5EjZfRkwT6FyUNw3K6TnlbhPVLmeubA0yNE2eIRDE2RpFXmgCmIvJNOZi9+WkA7OEwwJ6duS9/euumER+T8y5Mau822aEFrLfhOljo6JSDD7UpwNbBEbZwXx+QMOgcndRTtI9u5ZECVFyp35A/UdEn16EfiZcXnSXE8kxUBnRRCQmAqYCBGUxOxAyBOnPmDXyPA5jqbfgpIUWFYm0bn2fBuSiq29BHh5/6v2m0rA5Yvcy5qjBkG/j7ky8+L2cqB2QURgGhz+jBhmYDgXsAtO3wqG9BQWfPZmAF/lRmVn7h5ON1MctxHgLAmPsBXzz6FYcF6nvx5gCLqNHixwi/HiUBPklz4an1+sZt1EHGRQNpZGpcI8esz4HqYvYdwUWaFkHo1brl68j0AwBsBwf7q/t35Znr12V8fVsm8wji9iFuBf2nA849ryyXQbXug70yPNQuKwBgJ1Y/bT7G6AiOMjmRQ4CKInTQ/CcGDHIPijtyO68Yk+YUZwSZH6QOBw8mYA6T8SfoxVeoNS1aRy/V3Qg2bSsDs78sK3SIOrp0wbqg+cBxqFGA35mdQcejT58hJ7L3WmjoEy9+T14v74GnOg+fHFKIADCGbEoAWAlt02DheEijVbzz4x3L8hlwsOCqyWFEGch1yLmou4UCJDs4GOfeogd+lQWrraB6kUVyOUbqXUrPN+CCjQALGyGhLnJJebHowOVBV4aIX26Kje7GwdhzZQDoTwKhqBhCUY8ceVge2ud0MDb62pXrcuPl85pYl4RjMQ2/DwecQWA7pcox9Sg4FA/3y+QgnHkQfcyXKiPpjiY6daESCKB6DGij0+X0K7oc/IA56XUHLVk3/oaGpDNL52QFolIFKt6VxgRRjzL0BD63BhKxDYCDd1Uw+UzrW6dIRVvkXroA8G9aLVNvH6r9pMYGPwtWN3sPjosu/CQANl/tRL4b/ogz4pDG6k7Csw+HJhBYBReLQAerlTeQyhKXt3dV5DMPv8UtA+vhXgTUyb2YNMjFpuLecZFGcJA1EjA7XRpUQxCh0Tislw5sm/oXO97MlcLt6nfKwVoDzMQiW8OoOU53aTSCAOPqbxK3XkTSnNPoCqCfxk8SfroqwGV+MJ+uc8TpYHjJdQDsLADGTmd6k5JoM38UQwwdxawJEExI16Ee2TOc0Y5rxqZbyV4h9VH6emcpIhwhKIZo9ZnqzRVNzsdsUxCRcNY5wARDo+e4MxC9mjXKCYK4a8XiVb9Q/xqeM3qqq0QTL0zC6Gfqo9IJtJ5RxyMX4/P1SdEOwGuH5j7x0nPy1+XjHLURGTPxI23T8o8OpuW/vVSWc9VhewEvvOCXO+/Ibz36hCzSsHGTNoL4I/Pk/HjrM8hH6uAguAKVITxGWnEIKDjuS2OJILN7OcGMIDRfDwqwsM6lhlMISKoXA2CLIYCpdMDAvnJ5XU6BgzOyQmakC8MHu+H/2jVd58qVa3LxpQtKrfbBDCy4ANGpMqLoFYWAdD3UI5ND4G7KDbwX2Was7jMPjdt7jEzJNxeFhauVygoH73cpqYVGVPApuBPxa0p9QpxnfsPfTPG3S5c9OBd1P3M/8j0FfE9zO3zxL3Mz8lmwch+11j/D7dElEnUAO+YmvyZHEFGoILQ1CrF9DyyF8csZJAj665c77sk/fvRxNe0JMir3tCQHlGqNZr0N3VwkYbkZBofloIHzqn5kFiclRvh+6qQcU/hqFptK9yYO9kbg0r7hPzKTOQCMUsn8lEb1r1xZl0eY70dL3C2wOsB2i0WywX9544586/WL8pPIFeofYeKzvwyp5GJ8RTcANqEAI5Egmggsh34LJBN0RLa5D/hyhUL9HgcMT2RVi7UxvY/KbMX5cojFJNrTFklk3tKIG31GP7ZYkb4nD3GquoUKwuDyILMIglfwtfEAs3gBFfdPwor8VskAth9Jglk4gZfhvD0I5+8NiMShOJICMLYF6F98+Jc67svvAGDqFEZzS7Cy6YTmHoKWAKNW1cSB1GBxbhK6OtKqAwUcVrWHpiulhk8wyh16ma2nOsfcDVzuNvXbecrcA3O1TDTfPjJcrmTlWA3ZyGi2F/+fJFd9s3QdNvB/3bwjvzJ1TZ6GGPltRJ+ZgqyT51h5GlyMulj34R4Zp4gkEED0KKwpww6JYxzELrbqsyb5mVlqZvzZPfYGBonxm1rd9EcxsER9yr5l3E2VW/ynHzUgxrcT0vHwUR4s3ClWqhP5KWAbyNjXPQINk+s5mNPRaEV+4uXvy1+XjstEZFUTCecjHdqfg9ALCTAOYSKyDksyJqv47pc67srvQkRS8efFdbWO0MkEOk2R3bgubFE1G3U2kdijAM6RqnM9Axhv9gaUI7B+TreN6mOe6k16Wc1ZrqoqhFwRSkYsStqjft06VuBoHZH7aDZIDrIXfA0cjADjxTa70c802n3DbAq+4rMA2K8CYO+BEvtRqF+DsJjgU3UiJdDFeg53yzg4WBVEr8JMjyFdWl/mQGZcjKinmR0GqelSzrugzxjhXE/1bw6I91EcWLiCcT+q8DpFDVxMkWptuMtzyQIzaUOEJrun/RgDWMnomCBoSndwKeBcxix9d596CX6wygjy4OfkXgI5VdinEIOjdT+iC/MI5pZpdFS3ZG9lWr5XPSaf7lyU33nsKRfT5sSZ765Lual3g3CsRpeWFiC+2XYLSvUbd7H35sNr6HK9jbA+1twujR2G3ShRaOWzVVVPXVu7W6JRmcaN3MEVFhtfvbImxyEigwvSjSADEktQ8ltmU4QB9mmA6zGXANWOxiexFONOzKVhUQ4dyABgiP6r5x2TH8qwNKDZyvTcy4DEO83Xwu/VSVgHmAHF/01zXEWKijgaFggiK8hM9KoPzYlQ7+poUFDRVkm9+56r6ZsRfySAaO6rk8T4g6Od13E80Upo42dfelbe1rkp490jEk0OyP3VOVnMLsoNOSoHU7MyCp/gQBuSdPKzcnZxQSKJSehgT+qyUi0R7+d7e7FkGHdUru3A5cfa0G98uIX+qBM1BC5HGafgtwYYP6XCr8H3Zg5mO/lMA9F5MWczyei12cBLGMwD+zYLcBaaABbmYL43xA+jE2nopiVsT9yRk18HGBT938LGx8HQSmEO1DAmLIWHI+AM43vh5R/qgHiE4KIlAbOxzuqVQ1Fx9TkPvsMcWaBAMFSkQs+x/kZOZKEaTevhv2p1koNymxj/da6GJhHuB8uQEq1W0x4slkbL1SZVW4KoAcxCotZ3w0Adha9L5L966VtSjnfLfzmUkxO9Q9KLpPvv3b4l7zl0Sl64f1EeHz6ItPGSPIdU879YwB5GbJb5zceebpDgnPBejMb24oSNk0D18P3eVp8h1YGwDhAASkNlu3AwfxdFJYfq58Mr+DZ2tynFRTz8M1551xnhGnSLg+nVc3hpvqk/LQHmQA31VBLwoZbrbgq3bc10sLvy21NT8nvwgdE3xIsdZCioH/sV1QuPeOTePREZH+hSaaL+TQWYSnibRH2OjkhnsdUdeQF1jMuZi8DLzGDR2n3Kzv2HeA8dnNyFmFTxZ2GlurMxRHmCw7I3aCkSpE5Ua3uWYEOAhScyWPUEPbaIYDw/9eJz8kLpoLx44MvS2f8OACkn7+2blcG+x2Tq3nflTvwJebx7U1659qz8+MrPyS923JH/HjpYWGdhnli3AswWRfgKcxoq9AS3yoRmxcxNeCsFf6fFaP4xxSJFKulXV88YTjN6BEr7TqDzdopVpg8tgnTbTXj/OpT8o1Xki7gBBTNPDo1xwsKJIeRx/Ngj2Bfp/GAeYP/i2lX5BXol3WIZBocaxc8dMO7z8Ebn4Iz7ewN52d+HIDA6TyYTg9KruyCINnSGzgxLuLMsAm9Bqe6D7y1lhwSnT8r5mJSIyr8VPB6oPruBHynAoM8wHkgrjZtedXDK0QJPEzi0Dp4bOtRPR3Gpiq4DLNpiuwwa+ys8Uby3iHH+zEvfk++UsGEE+zfXEfQ+klyUPzg8K08NHZa/uva6/Df3jstitAu7azZkEXmjvwg3xe/Bigyy2RnhoH6C/jp6tgIYrWaO2WeftHKcckje6NkNpPY5XQeBCyYMsIgmG5iaEdaPbZFTmPtUnQCTKg3wBHPj8qQL7v3K5awcqeX0fnJmjo1GEdUAhgWpv/Zub8qTh080A+yO/OWNa/IhjJQraR+cnNxKj0fkrxBrO4fIHeHy24MlOYpYpE4u05jJFx2cvd1IsNgqcWBxLNSvYieoAAJueTOQ1GCNNcsAFSr4ngPltvY0cr85JNvbbROjlqlmRtjbvDcuqjte2LgLQZGzMavA1gHcFOqO1Xu8B91Abmb5/3b1Rfk/l8dlDWP33DmNZ96FnbfPrIGY6vnmSKoyBgj+7khefvLACfWD2aZZ5rYj3klnst7X6GPgO8htuQw0ZMW3NOlPHkyaGtTMAhvu93a5WasaSlKjhXRlN/lu7hHw/MaSjTTTxem6YUbl+6H0b3KNfP3ytqzklT0Y7Zr63QZ/6djWanPCobkpztyCmwLzvJfbuTBBcXIBtPAsVvDzIHQHXOW/DoDtHbZk5Sh1GVqRqkVa5zUpDx+RIMZb7PITz99tashFTOHXlaY6104qaqwS3xRYJgDWi4HYyKE+GqVA+C11qavvjNM016co/tzGDG6Vx6cxx8U8QWvqBzDfExMqz6/dlufWCvLydkIu5trBp0qyJ7ott2sd6G5Mjic35F3tOXmqq0OO9R12gEV2LOhBByW20iJMRH7p2/WQIUdmYN689P7aFWBqUe+87H5bZN4R4ttIYv40DKbEN4DxUhVBuZXpwLtbkY6jhQEGWn77SmdR+cIAACAASURBVF6md+wLMjWJs7A/vypRxCJ3ZLT+wc2bIneuYVt8Xj1RLCEQ14gu4pTgXl+pdcmp1aj8xAGkMQNgaiUh+S0W9yEc517AJJI32KTaJlW24QWfF2dRTjLbAEgJlVYczEhqyW+ctAw4WBhgBjJyoCCFV6GmXNEgbbFM+sUCDqHCm2LU7+tzE2UAs/tpaVkOB/QQOE1X4Ae8Dtf6ZWRcP4m9c2PYUj2aatNFQjeATZz2VhfWNp5nGYOEshDLUNVLxQ7Sy/FL0hksbwYwiscmVUgbUh6ie0x9C8EY1XJWZYAbnQOOE9zJe7m4d8Y/W3IwNUIi8uxUTu5DBQu7TPz9Q4jN9qMYS6nVzu4pFD+5NnVa9x4mEP9LgIAEGB++iYDFv8dO7PdiO9lbHw4ARv0rioCuv+hMIDnV1WBLR0nevEpiGtYxAqmupnvrOOnGPfQnRLUi45MKMGaIBhysPjE+ZKUr2VYo3x/sNDIOpgaUE19eTGpmrXaWm1H8cjWxz4nxmhp1Nt2VjloUZs2Gp8omlm0zB99gRi83JQA5PA0Pc1WwPUiYoGpOqJndOJhy7BBzN4e1Lf5ARlhDnqtRlSB/4Hv1c6WnibQQHBVgzdcOgLnFyoefvQKAIXWrEfIIfINTHyptYGcR/G07ARZU10kiBtkMsEXsc/zu6oAcQt7skydNRLITBFgcXEwvx6lIWE4wFXH7mJ3RmdVbmE3KidehYnDK2l24o9U6ZRtZeofgnacOxMsIzhVlSqjlm8Fvg6SPPvSf2+CYm9YOCtNlwR/qJFk8juI62MZv6cC6PReo061wzHGnpYx224AzBpkT+G6T4p7uA10EMXxHZy24r3IuTpwtQg43ixhkGxYnl0EJC6ZTEQ3I6T2ccnJiPAPisL8xqAfMALZNveB6iOW1Q3JokrjTx6j8sz1/mQRo1G0bAcK2qds6dYA5ek7s6wJ23NbZVKqJqa4WmsNGgJn6o/jGTd9RgHGOG4F5GJuBMkiVLoKYDwgwbEoAsfiyAkTQ+ZlB1NqKyBMnCwAYbBUCDIHfODIGvA3Hzyx71DiR17UIJmPnzAANrR86PtFpXe0QlcZJdl7Yk40VQiekc9Bqe5zgmnwO7oMxWL7zQMQgamSdXoFe1Ac3CsI0vZm0PLeyJSc703Jtu4j7uLW/Ih/obZM/n8cuaVQGomF1C4VFxtOw+ZgmrvpgTT4w2CbPrmxLH+pm0Nm4goJhQ+Dq7+5vk28sZGU0YylL3E1BJ/BYOipfRpvHsC+RewyuwqUzCnRwm90+lEbYl8Eixd7EI9jPRwCdyaIEFPS4QbS/hhU/mE7I9GYO/jYkcwJoBNE4nhmD4/sgXEfOnGngWM0cjzTRHVpOCgSpQYwJO3UlRN6A2sHS5meWzmi5+ZrD59mn42CzAFgY9NiNKfuqqFey+8bbVhwsAFhxOy03l3rJf+SRUzmk63gORh0q3E3CyliZiRS7PCGiIXRxHqsYtIpTDIL3W6aFEzf+Wfy7hl3aSQxb/UScf4OrkmIKZZ6ubsFywcRF4a+b2S5gYlBdgRkN8Pu0A0B38P1+pB+tgH1PgL3tScegS2E7PkUaMHILE9uXwhsAhmGAgcBlzv79fFEmMOF5gGgG0ZFxVAA6hC17f728KZtYqd0AaBusbVYKeqg9Ja+s52QAIOSe0DZwomwR1XiSKB+FrWVbFGmwYkfxdwrfkYu+toF9jgAkkxYX0ZFF1OOabENQHVmK1E8Z3mE+2vEOxHzr1Awv0EC5Jsfy6Ufe06rqpxKUHDRIZw8v4bqBE1rcCjcaKk6dqN/vADaHum0lqCtpjKcdkmVvAoVw3rA2BRr0BehaiUhyqOsoDrKIn3c36GCtAGZe67CfSblZOKGNmx6cO8CKvFGngBOVHEoV9AC0tMY2wUGpLNsOImPZ/uKdXnPjOlfLt66/1eW0AtKLMpXO+ITckwC391qb6mTWX9mnwA6mOZ/XclbGCXwP1HOu3NQ+c9UElAva5hbTV5iKVOfkri++nfpow+92b6DuRKdzHSwhdKihhZcGXCtYzDoCp7Z4eaKSpUlIhLmgpzv/pRvGb7QJA5IicgtZnSmIwwQWZHQT9SkG36z4yZsBDD3NYpD/HHUnfmsiKkeY0ao6mOk24clmXhZDSraxw64w56ILw1wSNlbd0eyuVlyMiSHbuJ+VZnzIhyGVHdwRn2hQPEqrtpHQ9f45vcZJQbcXEgBzoSsvCpz+XOe8tCZ9iIog81UN6+MjuOrKstM3yQW9Io7+MFmPnfbk2k2h3+FoBZXUmg2pFvX3kqtrg6E5cGMMA8xwZkuxmZM198PUHNsmGMaiLh4M7bWL61JEZagcjSOEhCLLBRneRz3yjarrPADA2OF/jco5Hx+PyVv6oSpT2WKeOmtkuZ7oUKnEUy9xH9bBRX+U1ywdtcg9wg5EsvkwMGnhbEI8Mm04DDBae97es1VMpZv58eQajCwYfJlLP4/wPvWcNrS9QYWdX6kCHkPb2F8I1t4PXakDIjrrvneCWjdYKLhwL/1ZVkqTW92wS8AlQl7AbqtTnRSrprlwIwxLi6JaKIrwcbFBPOKH24C5rFj7lfcxYEKjQnU+RZ4FrFn0L3zpFjnnafefW3zEoiXNwAsDxnMwBZhfXMo9g3c0cDC90bKL/bxokRYyEzfHpwGw0jaqMDITGeBC2RAZnCQWfmCABTqYd6KdRwbF+GgGeyOhEJuY1vGpVei993yXrnGzYoybYFDa4/AyxMp04jFM0GYuRv2LoAgDjO2ZAeFcHXR76DwRbAawf35/W07DSfoQ9BfuGfjoUJv83KU1eUc3dZ6q/I9InPzg6UV5X39GpjaL8jHkuF3dKqB4nsgL6wV5X29aPjyYlv/73pZ84eQQPIEl+YfX17Woy+/s65TvAo1/vrgtzyzl5AMDGfnMWDt0u6h8/OyC/PkjQ/Lpc4vy+VNDchMi5J/eWZf/53i/hnF+/cYaylZF5HNHe+QLMFBex7u/ion68EBSTkK/+7sjlncWvszZbLQLK/KtuOCbAUzXF2fHRUH89kL7nGEhK+7H0k8Bc7TICcF3+lJWyijhmV3HvtAtc8n0jsC4gFB7cCUf+9BjICR3QIc9J7pDZqhTTg4xkZcA84M2cliQnM5NL87oY2oFLmPZrVi/6mJOvDLteV43b7BeoNWC4GVOVEthjHtwaX8wDeDjz62X5N/Obctnj3TrfST6ZeTC/MHMtvyzg6gwg/sI7h89sypffmQAGQMR+ZlzC/LVR3vB8UT+4bV1+fyJHoXvx86tyRdODcpZKPC/fycrD3cm5KeRrvQ/3VqT/+PYoHzm4pL8L0f65b+7tChfRFufOLMoX3p0AABbls8eH5Rfu7Ig//JYH+pbMJYXlb97ZVlz0T57tBf7K83X9pGzi/IfHxl0YninLPSqhEUfApH4QABTgjm91rE0ShKrCmlhMa8aEMRreAerBmnJhrouXFdI5OKVJdSQQd2QpT4pbaxr41194Midb1ThsEFEGriWkWBHAPVgsjsoBm1qJTLcIXuwYpkq26x5+oIi6mBkeMPpW60Iwa+0PEcL3ULjhHie27VW1CCwvY1W1s5Ay4uikYVeTCOzyAL//d2bG/KenpS8F5tXNJSE+69sl+QXrq7LD+GzbqzQX9rTKX/79WX5wxN98sxKXs6Dk/zTQx0KsF8Dp/rj46gEhGYJsD88OSA/e3ZOfmVvl3x/FZYh8uUmUWjkRwba5NMXFuVfPTwo/8O1Nfn5sTT+XVeA/cz5ZV1APwfO9pMDttP826t5ubKFjSCgbwrj+Wm4QqhI/yi43l+C68V22X3Ne7jQ6TcLXw8CsMCwcaLYNWC+Su5HNUuU367rore9lwOq+thP/cKvF6cWpZDrhStlRPKLt6GHFaStC6IdToYH4mAJmN5ZmOOMijvwK2vvJqox6V0jbdINwrbx+2ZwoAN0ILLiX1gk7iQExSPZtA3OX6qiqbJs2+K3wbOyABi1GyZp00kacE0nJvFO9ZFTPLoqgv/k5hbig3H5EPxd/roMgP3+9Kb8k31Wkq4fPrEfPr0i7+lNyAHIhE8hS5cLaR4uBQ8wzWw9vyrv7E1hoYk8Al3rL5ZzKCgck17obR9DXtzPXViQLwBg//XUivyDyU75jWur8iVwMgLsVw8MyL+6syo/O9El7+lOyG9cXcFucOqnUVSBrMkXITYVYGcAsEd3Asx8iuQkFiOxuCP1Ls/JG+mn81WnKReijd4bPc0TRm8bMyD4Oc81YI6E3o//RrVMqfs7JC4vTC3LytYBPAd/HyzJAmrKpeCk7Bp6EB3syuuyDeckTVSP26DD5nk+MZaRUew64mYDEsDUbbcploNTWc3BtVYkDbTwHbnuEzBun7IXgDpIKrxb6l234ihdWPHqTlBU+1AFuZMp+VFwPQ37oFMvbBTln93ZlD8Cd2LeB/tJX9m/mNmS//1QpxYIIRf86Jll+fKj/eZiwP/xnQsOYF8AB2P9so+dXVLgff7EgFzaLMhfAmA/Dz3pl66sQDT2ye+Bc31mT7t87u6mfO5kv/wE7v93EHd/ByL3/0VJyywA9VsAH7ncz56Zky9CL6N/66cgQv/weB9qqEXBwRbBwVBX33Ewgu7sueuSy6HwcU8nSijEZGV+WWmbgkO4UChIbw9SiI7ulfv3F2RpeQ2lrwrytredCpT5EOdptqrDko9qSB50JveqL3T80gfStofcPUojPPjq5ZJsbI3XmU9le1VqGzPSO4bSCNwX2boAHYr7374ur968KBVXwrv+shCXIXxOjGdkLwBGa89cFN616uR8na25eKRLHAxzKg2gkC0TiFyl+o4QK3aciuCiAdHuVnA9+4FvVbbuxaWJSJOgtjj+ZGFbvgQlnBtlRyDOPj3cJn9/ak324Xe+8x/v65LfgcJN5dsqqlppgmWYiv8zROz/erhXnaMfe21efv9otzwKLncBIP3qSkV+YaIDGQVlZLJuyZ/ObclnJjvkE+BmnZiUv395VX7/WK/8JgF4fAiTJPIrl5fkw9DbphFN+OVR1sePyOeh4PcnsdcSBeP+Hr7//44N2BCcuPr+82fk5ZfOyeSeURka7pPVBWQpMEzFMBdAOzDQLUeP7pcrU7elgMMSBgZ75PG3HHU+RJ9o2cjB6p59FY/q99WRc+9+Q5Y9FX28pz/kRHcUlucuoKz7NvXT4Cqs3JW+gS1sut0VYCijff+mvHrjYugxY5ZmQkM4YcsWbdKHR+AJd36whKtVFQajG1JDOz7PyriX5XdxYJqV5JaTijh8xjEZT2QOGAuxMETkuKQLgygU63qn6RYGNgasvbbIN9hmXMtxZ80J7j63tCAlmP5fEBfgN/otOCJKpmiSH+tXBNmvVs6JFVerLti6DkD2IOZpu3ssKY95XoxBWXl3qhKm48QwAbRgTaSbuGfXfGqTOjpbKKXkHIxiMNJAkPl/W+lg2PqKNrh3ijFQch1GSgxMHLfX4mw5U01h9gtBFlzegTvGHMXw5/jra5cSqFPSJb0gRL0UOrz5mdhN9AsHRexWQnPq/i0A7JIDEjaF4yABAxU9OJx4lIOEpD6BDc0T/TxcgUo1vcjeAGjmYA09056qRYmRqexX4lpmEuFDUatan2NEYf8YrUi1dlQkuzxXN3LzPnsyePFMh2Lo/Q7YBJgej+Put+VjYOOP7pfUvhCMlnbNzyrgGHx3TLm72V3cWsaaYQ6jmrmQRNv0bQEF+nI+w43DvPKY4RjCK9wOqJFFVQ38enDRwyad1I+AC6RVoCcMME16cvqrjgavpfjTLBIF2E59TRemoxPtwTr43L0DaIMlF/xVhMvoW5ejsoqS6xxVN17aru5+qDM4Mqi3fBupOi2zKUSuoAjwq7d5GJZ3YQYTFAO4ojVWfcAZNEM1mRiwsgIkErMRfIixcbKD5xsIoYMGcbnbWH8zcBjIgvUSDlOYn83eZ1Vn+Ie13wwk/YwZBC0AZsk+Job4vIHJQYYA0jGxlGdBvvvCBZmZWZKuThw9gQS6oaEeHG2zjkwBFLzt75IjD+2V516+pPHOkdFBefwJlBmg4dLEgdL4jMHyPDfO4O1IVXTccydkdvPu049XDzgHZK3rW6QVuZqjiMWHNXuD/eH7TFLslu9Pjs1d5KzMaDS1e9vwLHUx/Qw/ORz09OzlmgLMXyzq0gMxkQU7S1bnsUF7AZs+Wpz0cWV2FQBrqsCsYmcNTk47+aOGQr5HhlFOGw5I31ld5e4Qqd0BZpOqNUg5iZroFgykFcBUbKh2aik+GqohwLjOQjtjAiDZSvJJgz6u5gmhollzsyyjI2zyq0gI7VCnTGG9WU4K7yW4t7dxQAEiAhsb29LRgcpDmMQ4rMkcwFeBl1GnNxRv9e9ln/Nu8rnTm3at0kBVgtB+ydDEhjCkdxvAdi5802FJ13BYzjbmkdb1cqbkwvrWnZcHE9/AyIaWCVBQWuRhRMUkY6nYDAMO9p0rjQDzc8fCfAWoMMP566h7vNV8GBY5WCuAsfTQDJrH0SPQORjcPDEag5JPnSzobAwB5mD4YaltuVS219E+10mDqLC4WLCqGjmYT/tx4gv6TKAH4RnNgrXLg9r7u8KfB+kqFol79runlXMeP7JPElDu1taysri4ppM4NjYofUjz4fdxnI301W++LEeP7ZdefEaHc04BllDLjq4ctt3ZicO2ALBvPvMKGEZUnnrX4+B+xgfIBeO4P4YsDV4sbdCH+4c6uGnZc81GiLXmYG8AMLRLcHnokC6q31ENUeCZSPdzY7peY9Zd2EtAnVer+YTaHKL1DuDkXFnSVgAL9zsOPax/86qcCO8qIgF2A1iheheTyPMOLRP+iTEcXgUr0uJhbpIpburpOQYkriDLTDJrUXUOrg5dkQTImwNMt9yT4+DuhrrGoa3/ygnrqc513Jn4dUq0uk3w1b/54tfk9q1pGRsZBCfagnmPTDNwIXKlFI4qfOqpE3L58m358R9/r3z7O69LHuk6c/NLcuLEAdlCSs/MzKLqYcyTGxyCi6GrHQeRoRbZ6obkcIJGGi6eFHLSKliMM9Pzsu/ghFy6eEM/Z18mxwbkkz/+Lunp525J0//CENtVRHKJNu++wPPlBnBZOpO2QQ7WBLD6HJhQUOCpuhBa5Jwv1rCmrkwjh3PFSo1dEKF5cC/e/2YAY8uZwpK8ff+gHDxYP85vN4CxhvwtWEy+xgQANp5EfTC4PemmCOlPzKLkxQrJtlMl4GR+1agegF6aePIAMxGkCjzNHUcA9fTXK/ZYdUS3P5pv0ZCQgYvvCYkP/Knb2vCffoU2/a4djc9TyDqRFeOeTnWlBZyU3+meTJb85gvQsQ0cAMXK1O1tVlWIIpvU1iNUKELc6Wl6P3SyV89clsl949LdjQOk2A98zHZj8F/xdJAMfVm6+OzyIGsFME8v3f4fuggur1dRL7W9B28OMN+E52Zh3YwtsHK1qh1oj5nA/K8HwX2tp/uAAGOK0Tv2otzq5FhQo7UVB6thA0i+dCcYFt7w+HhK9iAWSQuQhGanzBIzOe81izAxGtwRSlD/hAuiahtoz00on2W7JQ8wXZUGWWaP0myn116Veb3ZuTwUek4McK71P3JMAsVarSvL1DM0rbgRYLyLxYwtr99xQW2T/eNiMKDrZOKfkte73CLRz/GDULCmA3GS/MY+HuDQofs1qSqYOLKLu5yC94VpZ5kMjQq66kmkNT8HjSwfzC7fZ74lLCJbgVfdF46T+XfSAa6nH7hFRGCntMCfLYjvTEEHKwRKfvid4X6/bf+APDw+sDvAItyDWL6HZ3LKesl1OFEHmTWAGJrNWXhVMYBs8cUGto9nAyXUxR6Vw3lW7UisE2dTwXKWGstk+woAigP7zufzm3bBts1Z67mBH6RlXNA4YM4U6eXqlHI0Dlx8ysRo4wQWubEjNFlskwJDNw57rPJ7dXEFbzaGac5fgmsDPWCKDwuIUAZ0og9dqidZO0XNxzcacuG0AoGmIIX658Hl4IR0KXOrBOO2sZjbQoWmzlJD226xeXDUndakJ34YovNKNlvmka22UREAu4qDYnG2pe43NUeOjrcBCrjxjQFGZ2DlHvLgt+GJpo/XAQkDnRjrkEnEIq2QiU2ODoIiC3/TN8RPuCZ1YggABYHxoDAkG5R8BZhxxeYzkJQQCgbjZAos/MaVtrm5LdtbPLsSB3fiX70X4qizq1NjfhUcHdyGFGm+uICDoBhqWV/PyoXz1I1SkoYS3tvbITdvzeh4Dh+elA6cN11C3Ym5uSUo+d2qp8XRfgyz2UalnW2h3TQOAe3qapPp+zi2EJ91YX9kNpuX1TX4xtF2YmBQVjc39Z20UhNbm0jNjkpfT4esLKzpCWX0yyXQZgZ6Wm4Lxxwj3fv27Rn1vT3+xIl62oyCxnEuDy5ass3ODq97kvNUyYkJ+NAialwOAfBsFu3brM5EcBFgmmiA93/vWg7nOjk3lc4mdWvq23SJAHC6OGPy9L5RhBUHW3EwgKuMs4UgHnniFn/q/pMQwLwOpd1g9oNTg0rcYqavtToQ6uxzIiokoAwIoZXJLnKVtMo9t6G6UgOqH/CH5j/yk167LF/5j9+VD37oHfKtb76o1tvknhFVxjvhwyoAgKtr6woSWoh5KOM/9rffLV/4469o7K4EJf1Tn/whOX/+unz+C1+R97//KVla3ZZbN+/Lo48dlRdfOAuLE8cdwxA4efIwFP0FtAWNE4uQIZoPfuhtuOe8rOGI6Z7eLjUGaJ3GO9qlbaBXaZeBW2N1cVWyc/PSjrjiRz6Cvn7jJSwI7GDF9z0A8QCMhm38ncPPh3/kXTDzD+ioNS9LJ9HEYhhc5jL2S5YLnjqu+0y5vhWM0YnfweNdS6E5MHWD/i4WPQlYAUW7HirWBDAPwWbOyyffsvegHB2dCAA2BTfFK7fhUK3Mws1kTlWebsuq860AFq4ITe7FwRmnslMxWAtBnZj8TElD89lZlW5FKe7cOLhmGs8FDy0hJU5ot4w6p2DxYJlpDX7fSOgRfRe0/RR2ngekMs+1Xww+5OJFJR9fXM5yMxu4GnYm8T9XflL3SGq6NIntzyliYWKuWoqJYAPr1taW5FMZ2aRuqJ58FVKoioiQCtPJyQ11oVjPeFYSacagPYcac2dn8g99o8soaQSXErduZfMVGjp0ROWvPNpHP0J7BjDP/wNC+fVqnxiN6S9YD+05Z7iM2SwPCjDe+gQBNtYEsNM3LgNcQVSqC/oX9aJgAiEiRzsRKrISmvXUGd1oYV3kZ7TC7Ohh4141EFWTAx1LVWbMlaWjM2bMx6MtTHETwTo63evHG7VcphLQYn/1l9fp5jz/5KN8t+KR/VCtTN9pakjQth+Lnbdk7VMkUQyzerVxAT6CXe+4gynWup9RJ9Ep3DR6NNmS+pVxD+pirNHNUFE3nrGSly6OF1oY3BTCUgLsh9VCc/TkZmP1D1ufWDJL34g/dWf8LmqHAoxbpghyAsyBUVW+ekiJXMmlXZMWjhykzqorPcx3UjxSTPJ67irOUXci0vcxzMHIUdtRWuGxvXtlz3hfcJTMVRzE8PLNyzbx6DaJPIbj4LRwLjtJFg12MUkdDG6KeqMkmPOs1x2b1I/om6rnlOEemukhXqKKNjvtJrnZUaqQqoMrAJiCy4GZLRR0ddv3weUBZoFutf70PdiKNr0gzz//ujz99Cl45HEIKhyn9NDTj0Vnav/IsGQ389Le0yXryCFLw6+1sb4py8ur8OvskesXp6S/PS3DA52SxpY2TmAuhw2niMHFgKyZmXmZnMBB9HhdRzsOhUAgOIetdLz2DPdIGs5XHVeLhcEESxOIZijZ+Fn2wK9e0trEILm97YAK+LOnmZ8HHlaqVGZ6kqoYBiI+YeVPgoURIp4+g/iN6wukAN7PMgh8/LvXCbBwRY1A1Ulg6XVVezDPcdTI75e9YYC9vjAr35q+7abJrK9TeYhMd150BZtDKS4mkVQXBhhXrOfoYSRbqCJYid4asoHQKODg3O5jNQMbQyHG+RqtOw1JNUVMeE62RSfDaqkDmNNHGLCmj43trUEB/5Mvfh2HeG6r4r0JnSmNTa/7940h9QU+P3CebuhEeSjZNAoOIuZ45/odeegQzr0GCM+9PiUnHz6ErVvYG0kHLQCzD8++8OIF9ZMNDHbLERgK33nujLRD9xqGoru8mpWF+RX5lV/6CexpQFqOWzzNol0XjILJ+BKtb9LNFHeKdhV4+jwpy/BMI7ycm4ZAdd/ZYV+N+m6d86gU2amd8Q04HVxflUZdjjTp6Oj+ves51J4NDj1lW55rtWklIrse2jfQCLDXHMD8DQmIlpM5JLlh3gguvowvDgNMDzKggeY5SgMgyPIt00qdhUpVy8Y0bhIAaIez1E1AeFWpPtJUrpPfe3FsfmfPxSBmFG98FztIDmpcw08q9a+7d+eUwAcPTBhEIeqZfFfEBNePvtFu490wGmidVkHwGIDJvqgOx8HjXVrcjtwS+tWde9PI2SrL/v2jADDUZVifKSj9zKHzKcg7FGOnTlB6cEzmxeMxDm6TvlrhPjXTKMPxskgyF4/P7VLHqckGkxh096gn2/PGZqoaF6yHr1zLrGBpVSGMqlFXVvW717b1vCa7WI8MljS4Fu5ukCFvCrA2HHxwFHWeqgSXu8IAU0FKsIRFVhPHsZRcFt/1vhobqF+FJgKo2HqHaUjQqX5jgLHVS+7VvF45sdBxqAdRx3L/UcE33xH1QJ8OABa/S867khFNW/lN1qEwsWq9M3eMV9cMGBZJcHOh33GXegNH0nEa6HmQKf2DVpMsuHZwMEc/f+6mnb5JCz08blNXtCYH1APbs2lloCh1ws5hMy+og9GSNH+YP0TLtxi+nyO2cVMdYt5Z8F4CjPR4fgpWOcwcCnHqWsa1/MIOxtYAMH782sKMfHP6Tv2OJLeEb65JG/Ku653Bt5NID97DUJGurHtgbgAAIABJREFUVjf7LTmYIZxczCob+lb0NEJ9j69lrxMcIrz+TWIDEKStFvLw72q6jw8WHae09e087oRGWJ6qLhYWo0FDGjpylil7qROvHWp2rHhREwIY7+JpuW4xhFrVxWR7Gq3ASRIsYXc3TKMYK8GfpABT7mMLySBrlrB2z+lghA6/U6Wfi8jR0wOMDFHd1ByXc2UoR1NBYlxd4eMmgbQnuHgCnr88B3v+ypZsRLrBtbrAtXY6pP39jQBDw+dn78lX5u+Hps+UyF6cwzyayyLXBx5xvG90oh06GENFTDhkhwOUN7B911ljzM56c63XtAyTxQx1Elu4GbR9iiZ1gRiHaXUfiaKlHOs6HAnHNgPiWFcMsMEO7GCoqvbgJQxaX7l0AzrWfnsnvtiCiEsk6JzdUEcqwZjChpESFh4dr3GWuUJ5cxoCNBYG4PvSy/XZ83/2gQVe/NUsIg0vToQ7uhivd9V3bAQOOtZKYxv2ne0EstvqAHPcuZHDEmu22G12GgFG10sllJRXB9irqxLPHETjdLY6yjZJLvatiYPVZOruLfny8pwbRED8BLjDYDktQyV4pMsLUFozCjAdDFlYiHu7BWX09SzJTZTXUZTH1JX7RtXcv9V7jvwewIirU7YbEElKiklVOVRXoX4Xwr7ri8Yw64l5DgcKbgPk1Wt35JlvvwwgISsC2RVMNrx67a6MIqFwG5Zgf18Pfh8C2NYBOhzjN7soC8iVf+TUMQAR1hWC4u973xPS1wuQUa/hWB1F2Ss9XWRXbh/QnKvJppz/WV6a572Gnd0n1oOOi1OtZ6ePVevnWYfe49qyTdIuO8b5/fhkmWf6+fnlLnVEHl54dQVJzvskmlbPWAug22c7AHbj1nX59yvzmqHJNhNg0X3VdpwmnzEHHkUVSlgeGJjFvkjjDmH9i2MODhww56oGXEMs3XK4jTgEQl1H4N0gIqu58B5mP+iZ3pwcUxx2WJThwVF+clOrTYyd30ML1i3k+jv5jIoQJypVYlCEKcczSjI8lMCWtIFBOFrdymTOF3+owOdhWW5jB/jkHrMGdUT+RWiCktJXf7XRUgdjRocVKXkjgJlOav0wryFcni7tyclJe6GbdNPw7A/vqglzNZ4vwPHqot4NYHURyXat5+rNoBNbNxeELtz7wmlkPcfGEKnoDo2/0drnFzsAdhMVDv9iEcmFOBq4Hye4dsFSUNNeh2AvImgODM7L3gFXXFK5sgt2KqHtRTXsi7Qymlx9AccyXmG+KV5aT4L6g7JwnkNtdaewW9COCOT9jjCtRIr1ycQIHZokjPm8qOyaW1c3mCgXNatV7TP1XFKH5BeWltMoPvg3J3cn4bRcJ9/jKjt6X50Hh2btuj0E1j/LpiA3Zj2KpikzujoOG7yPFNczhJVi6hZ2u7Ma5zvUP9ewL2anf7oFqzqV0sGLlaCVHdZsnZkwtx73hdVWB7BqtV+SODvAX63o1AJg1+W1mWmJJffCxFfkuMGHTHu87aACjBAPgNf4IvpdrE4rDWUdnBIpGJxOMv407MD3w50yTlR5iqeQzaH7IAECHlGylkWMP56U5547LZl2FCTu6ZGF5XXpH+qXPfsmNVc+UcIZ2jzOBJZvN9wCrLS3gD2Dff2dGnBmcJmvWVtal3XEC/fvn0BQ2SjIWKUHoY0Hh1lB1+LFcqKr8GWlkjiFDnHIPByrNfhBCjnzg2mc09XHWkZMsqOjQ/1rbR1pfZZuCv5eQrYr68i3w3lLNYH9Y/o1g/QxtFECl9yCs5eO2cmJUQTUc9LZnpE8ctzzqIMWRTtZJEryXYcP72m9ABxDUMXduT4U1ZyyFvDeTRfkAuTCKLMao6MR5/wF6GBl5OSnh+jaseuBAHbj5nW5OXdG8nHsrasGBTjCD9MjowDrp+PHxFz4Ypc0JMNV63w59j25VGPuuHEzrFGNk+kfHtMNbW7BIEhikK98/6wcOXZQvvH17yPboUv6EBy+fvmmrtIRODNzmCSmNFfhAF2CXsRYIgnCzxh8ZgYqMy9S3LkOhZxOzMcfPyHXr96RbQTIJ8aGVKe8c2dG2gCAIrIp0gBYR2cGbXUj+D2LoDeK0eHeteymHMIEEwDrq+vwDQ7LElKvCeASJmN4eEC6ujs0A5aLIwl9jgtlI7sl6ytZZMK2wRm7ByWdEH8FAF+D83YUDtgCMmgZjFd66QI0/9vwcD/0vSUE7zvwzhIMiR5533ufNOuvhYHU+LkdXGE6qVmgDXPWkkvTeif3RNlRTbyEwxVxLHL+FwGw4mZaMhP7fjCA3STA5l+DcZBBSaPjALCt3p0AmwXADAyNgzNh4Mer0tyFOJTrutVk4dTAJboNHxE5mQm0psHjsznw6SKIugFONDw+ZCLRiW7fP+ZExQCIPDjTCMI0MwDNHmRUkLs0t0gflx3BzHK9JorYm/U1FL0C52Zefp3Z+tRs0IIO08WlVdmzd1QFl/ED1gCzk3hNRFIPtAXjXUh+rFlUbVtawsZfPE8Orr625t6hjXWAfwMlPWlQLC0uyz6kvfg5IFgxTEQezIrfTW3QIxZD9PRi3L8unKjQug1SxvQ/5vhtuZJSCSye0y8tS34VC2/f4R8UYNfk9uLrGk8r1pA6Uj1oyl4I4RRzBwfuQ0SSkM0AM5PXrDjzu9QLzTWtkvqubnxe4LYuzbywA+P9IZc2hSLzAJj5y0wke6uIn9CIJYRs0ysLpMBzhFXGjAW/YtmOh65akfRs0znJor51mHi71WimzFQHz99Z48umi2OyKtLBZZWEzMHpAVafSAc09p0ZCguLK9IGkceQkoZ6OIbQuvK0trdROzW3RngOCEvjSAHAGDUgeAcHezWVaCdXM6u63i8f22xq23+vFcLYvgv1Udffcm6fb5zfkMQ91MWdgKRznX9AEXlN7i6dcaksqHhc3YuANThGKA2FADukAGvKvnR7FcMv0vhgiAsyQe/FF3FkMycQgNiESLuPjRED0KGi0JcWF1bUl3QCOVdp+JMWIF4ojjJwESyhLkMaNVA3EEdknnsRtUwpQ6ikH0Vc8ObUbYlDjLKvTz75sGQRmKZ+c+3GXUmC4ExIHMZ7VrMosw0W0DXQJ3m4GrohxoYwKZeu3JKHH34I4qcs8+gH9TmdY+V2yOfKZORd735cXnrxLBIKtyA2oTdBx6LI5cyxGjV3IM1ML8uxowfkmWdfkRPHD2r/OMYUAJVAbdZ5pAI99thDcgcbT/oQ76yCI5w6vk/++q9f1nIAvahDQWt6Df64HgTb9+8b0cTGS5dvSSd0ta7udl1gBRTVy6KIMDeuEFSkJ2Os+/aOKV3pqxsZ6VcXyixcKSkkNFLs86IORy76znfg8NRmgOnK4gEOVIYaUxlzeAeZwZ/Dk3+zEJcn4WwdiZir4oEAdvPWVQDsbF3EcaVsVo5BV0EtBQdtAuzwwD24KUKWlzvMYMdKw4rxwW5OxFe/+pxuEVsHIQ4emlR9g4PNsa4CNgdQX1nC5D4CvejAQ3vlBiZ9GvrQ0P4xuQWRdxifbcDZ2QHf1C34plLIZKhA5/nYpz4o3/wP34biWdJDMT/4gXfIfT4HUfnCC+dwFKFtDH787Y/Il770jBw/NCGrCFIPdrcp4Q+jL//hy8/KWx4/JtdvTMMdAZ0JehrBQW7Ild+J3UMf/dj75NlnX0XQehmbcPshvlZ1LLw2sll58oljsoLiwExK5H0cM/1nmxCNBEEn9K57EOEf/uDTcuPaPW3zxvV7chCbQy5fvGYbegE6KvtjoyMyNXVT9kC3I9djdiv7eg+FTg6h/4wazMyuaObsxMQwDs1AQiTeM4nfaSSswPihjnYRTuPLAGd/P04pBj3okjl3/qo8+shDSLr8W6ZqhKSL8XY737LZ3iXTY37bn07l5WopgfywqLwf9j7LOjwQwG4AYPeWzqmSbhcZdFpB5kUdhcPhAeg32NmtImvHsX2BxcmJMYCFB6Eyh5jXVWZ+KJS6RDe5m0UFoIsDmhHAMJC3P01EhnXUGsJZ7RCL3LfoL28rlAA2PePaPaXPoVMsQUXrO+PEj/XGiV/cbuLY+9DM0UmDgJPJq4J2aUDQJ2buUIuz2hHN6IcqnDpq/F8QGyRYZ6Fp8hzv8GJ0jFJLtOtZmPiAB5/a7oad96p+x0UDxVPre2GR8TYCk/2pgCZMWAySKY0yAQgCcdkMMB5rRRqZjrpTJ2atjj+6WpQpAIwv3YOMiydwYGGrXeM73RS3rynAGh0fzLfql1wVoRNtEqc5KMCYQBuu5tw8CGvF2GxAZKN+ABE/6CIIT/bbgB6HGG6Y4H9k8Kw47c8VIfGpc/ntWnWEuV/YNrUsZrz6izoYt8Pzc2Zp+quu+zia6iSqD882bwQmieu+Wm9mIvCyPUisExvOnm2kCVWGuxVERQAw6oHNq56xczuYga0yl8O2K4fBof680EDVw48Ihm6E0X2p9oRhI7STtEGXbtTHgmRG0oOKfevNJ9oP/PdliMgXK8gH5Hvw/2+VHhnR2Wm8dgDs1h2IyMWzO25kM9vVfdDHkMAPPkMlf1JrtAYpwjYieuPNc89JYXexv8HFu8JkCV7hicy1mlN1vfFSxZquBp0+FkgLzpBm/Xg9kLyFme0nhf0qUsy5ZhkMtrpmPsfcyBaaFRWneZxft7K+jftKMojYomaNuDa0LXJ5fDAPcdkJn1xXG3Z4Y9UnGna42wPsH/1cq/Cdlfr7MR0sKOJ88E1cgs0yzYjFXhQwCqjdrUU1ZLRnyjLr7/PNhpV9Aqf+OgWcv9+PDEtXSbE7TfntyyhL9VIpI/djBipuwX6/DGgVofAs7wDYnXuwIufP7JhktY7gC9mAqIygNsWBwVkLduuwbGePBa5td0l9Jsh16uO2sG0DJ3DEJxEISorJ5ov8r54Chn5sqgWIo3sxASxByevWzXvy3HdOy1Nve0R9WqyndQ1KfwIuCooz6mz0W1FZPoJ6WlX8exs62g+/70noQnflFnYTMaerH/W2ZqYX1UmaTHTINnTD1dVu7ACKwZELNwkVerzy1s1pefjkIX33Ck4VyeNED0o9KvIT2Ae4CgODroVz566pE5UirAD9MNmFDSGxuMxBwc+4kBENAzpw6YwdhS/vu99+Fcp4RvZjDO9463HLmK3TicLYyV92pK4/OZHG2dAFx0wPP9Xh8LhXX+xZFey2WvQZnlhid78BwPDAq1dWQZuKPJvEeHDEEPu0Fxzs8VpPPfGWre5I17lz/6rchqO1+Qq4TAblH4dk/+CajGLbGgGlNe5DsG3gJuhMWmu7Bju4NRfMibyAcMbtEEqviwR+p3sxGxgfAIaXcSsazwvy14VzV+XP/uRr8vFPfEDmYDGNwVd2B9u+pmAk0Mk6PDKgQWlaXCzYtgJznvzjHW99WO7enpMzr1+Rtkwn7u2Hkr8A/aVfRsdRq3W+JAcOIHsXMcelpSWAKQfDZErakS79kR99p3z/+fOyDKWdICJIumDdvuc9T8iVi1dVsWbZgXGAhoXh+O6eiXHJAtxTF66rmM7CYHkEu5ZUlGMh0L/2/PdeV3pOjg/LQF+n/MTH32dchWvcuX/Cs2j0JvUCpbwlR1e92sV165RjwwQTn7WEUhN6bwKwyytSAsBWsZv9OYDM7194e61Xhlnuy107AHZ35prcmsEAdyDMBsdYWAnle/r60ijfhPoL7j7DgInIRoBBFOgBB81WBqnFp2AKq6JvesMKYnysGK1ci0+FHTfuXTw/Oq2Vr4OrwU/nCrQ1gNd9xoIe3n7RKYHVRp/fxhrOhTxThGWIg67asLkDShtFYhpnl9ObX4L7o4K8qK1t7AjCZ8yTOnocRg6LE3MRqP5jMVf2BbvSnMJvfSR4kA4qi6jtwBJOOLtAxniIqxPtvowBjQYdC/7jGZfhHLo3UgOUW1m+kb7vDe+ty0iKFtNFUTEU4o37qOwyP1s4/hyiNjmYAxjvvRFPy/m4pUmbVTlY92PuEJF3Z6/L7RnjYCrKdJDQBaBE8kB2XgmkBHT2ZHBmtx2pbPd6B6TLB3ef8QvlYMRmXVdwo+A/6si0oDPbWmZiIv6jp2fXi5Zb09cPRlCXWwqwWf5+RG5cwL5PHCq0vkauiDy34RhqRrA8pU0SC5hwCnpQ/ZegyqIu/iZKoSdR8PbG9YqceiyJxeb2SYV27bB1VqPx1jjHTuNkGQAr4P1TV+Ly1PGCbQprMRbapgkji167hYOU9mxcN4E8OMB4K5c9D+laxeO9YAI9GlXgQrG5MrZp79d4g/8T/4YBxltegToxDX2M490PBvSYE5U7AHZ//rrcuPc6OkvPtYFK9xZ6JRq/J1IIIuOAgjGc2U2ihydbx8j/I2DwHwdhvMa3sRM21jY/x+Tx/hbb1vxTHIyGQJoQ9qAAU4Jxsyz+uX21JP3dUTl/Fmdf7otDd8KJZ6sIKCNaBJ1dOVsqhU26BRxEipqs3d0s1YQibajSdv0GNiPDenn4ZBI6kssYaeLStCpZmM+DgGU7UT5FXjuPgDV2fB8/UFB3yY61BHowxYaHCIev3UDmAabamaPdbvRQUwe046kjK2ifJ45wYY3AqqDIbpVpq1PqgGbuiwgAhlgkjzFxF8sfUB/b1jPUa/J2uC2GoO7szAebuyUzd87vmOQAYOBgKZzj3QMRiZRp5qCHY1qemB4AnihayVDHtpMzBcRgpRhMvtt7uBOKtqD+pgDTAiT4oZ2zjv7cvQxxh3/b2lDFD2KPGQPcyDHYhyNjeEQhUnep+DKbls8tLUHnAKfrVW5Wg8OzhshAFM5LnilrdYUaJ7aRi6FSmFy6iroU/TGZ24wB0EUZaFQwdYD0g2nVxVAox9NV/W4tF5eXEqaXNgNMXRtomzu1VzAmbqczrPHIGxzgDms1U7eSdxez+g2ee30qC0MJ6VigGZMs6PNfjiTleYCMTIVW5Q9BVB7fN9i4q+jc9F15bu6+nCyv6slmAXCd9UFZna5AmYW1hIMYKGYIsvAV+JPCnIa+Gt61G8BIACtsYoe/N4eA7Q2tAEYmoLldPibG+5xOp6IblA1ng3KFFTCJFyDiugCevag1u7RUhqgjh8KBWzwSEM+pe1gdvjxaGe3gHZubMDLwk2nDKRfILM/idNO3vQ27BTX3y4mrEDG0WIy6I0RmVxOCIAXcN0kZ218AF8FB8k0AUyerAsxy5FrRlZ81nFqnEsBxwiYO5oHFTb/rIFGWHMhUZW09A5rRF9CFPqZUlQkyLXbjgnz27DXU3dD0HUMu6UuwXUfY6EIchiAcvQdqGfnUvkPBxlt2/BrKmP8b1CDlBsvHSst6fHHzikhCRNYBprzTzrzxFzvWeqWFWG0D6fi5uTD8pc7UVtyOQ2oSkT4FusHfo4za9CdNN/agIzHw3asvI4YHUIyiUuOBLoiMLKob4oAvtkHutLhQQXySZzpS2lvCs24Xo564DDGKg0+J6dkZpgnh7Ka9gSuhaWjIwbeifc++BE7Rn5LJAxwdJhuT0Iex2ElpxrlUJcU73gxger8aFl71oMLGybZ58KKQO8WxHmSdeWeubU8nuo968Bn3dGSw0JSD/cAAC40Wba2UEMJD7X6eKrcJRfbHxg7JybFhX5sC53IjXefPFhdlO9mmVsUjAFlftRBiuVRwwea7HAdzupmm9IZYeniFBcCz3+ryPICkA1jj1PAA+ObkuNYcjFzGPOrG+f3/N1q0nh/w2wvnSnC3QKnfg1N0sXqX58E9MQP7D+DQLKRzLMyX4Y6oIecqipx8HITKOuoOsDnoHtPTiBniaJjF+SoSAWsItlvlHG/0hEdCXWzqRknuLXbKk28lL7FL6zuCO2boNnTgMvo8GMDCINPWFBzMpKVBAd0RmFvHH7S6Q2tXwc0ixJ1O3m2i3/BeWT8ckThHD8bBgpFyru6uIj6LwxjYDLnaY4N75Z3jo40A+xrE5HwHk71UNZdj5TWZrEDzNXggwMyySI0AY4OaJowBvZEy6jlEWFQ2cy/fZQIh37yFm31i4lf44oQ48ep2INa/bUWku3fhFMXI7q8AUNCfEhANA/3wSUGRr2Ef4K3bZRmBu2Kgn24JWH6o3E4rsg+lllPIBypXSgAgV3sUotXqfh1/OKlGwfJyRF451y5PPpLFpg+brenZiJy7VJR3v9/KT4YvRjtZ4yKUpu8AFhxVWKeHN7Sa2tB5cgWYi3Dz0IAhx8pZeDK40B3uzmYaKdcL5zaHMTANpw8dUId4SCrbYtmp0jSKyKD57Vxa5rZ6ZW3SlP/pUlI+ijKlb52oFz8xDvY8At7X+sZDTSOgCYAdBdDYqVYA0xbRF8bEjAWb6GzEgfci2347u4KAdwu6tdTHmgHG0kYsTMyVy4qCrd8ZfPrqq6g8Cu7V0w/RBsuR6dIdHah2o+fyRGR9GVkK9+mOQLrLaAphIqbGwB8Gk4silVldd++WUVkaRYFzcZldhL6xP647kM5fqsLVUZKHDsIRDD1tdhbHNqNY2xNvBXkYM2u6SE9W1eHF4iKsQE2aAK4tjMsgiWDnGC18toIRzCOViNm5fcjecNOiRgNPTmMw3erzw/elOXimSvRTB3MikhtbmPbThUyPVKqxPICbspAOFvRkfqEfUQpkDk/wTM2InC10y6+OpOXRvfvCHOyanLl6Ts4OY89bA8TQCVQOfrS8Ih0p5FJByR/Dwegmjij7TTzNzS5r3tKBA+PIJE1qqjFTX/glE+K4f5AATKPj3AqWhpIzhDRmXusI5fAZptskkBXAf/kcC5BswyHKWB7zmVgwjhmf9NCzcHgUHKWIlEtNrQEXSaBNphQzR55ZsEzpYf0IFuGtgQAsonHjbFZ6kA0ST+YBpBhyo7DJpQ9WMd65MItVDnlBEbm0jH9RH2oAuW+jI+RgVAVKSDnCwaUb+A4pxOvwjT391oxcnorKfqzei1fw96NxuXYLh2V1l+XWvYIcfSStWaHNF7kEDZJVjZVykysqC4ILtoOTztydkrZkAYsBHv7JUd1/ybTrWaRNM6zFbA6OjeN8+ZXzStsiykXdwo4ogoT1xkBEiAGcl4n5mL43r3s2WUSP5wklEHVgqlMGyY+1tVVpR9u+QAvngilMJ04QB01Xg5Jv3+WLSVma65c8jvPLjlXkbiktC5W0/OZwHJYkklbhSVZBzTO7L195Tc4N7ZdCLECvsksMaqi0IScAsmEc7DmpJTQDby9fdAWhmbMI26xjFcXhbWccjUl0BIbmuLsNDXuRykzgXUXckIl7Rw7vlWkUdSNw9kyOaLpJGhs0mJtO4t5DPtQ9EIjvO4okvjOnL0kHkvf27xnGc4vgJog3oopNGoBmvHANYRsCmbFITkwHKh0OIC9rAcSvoZLONbgLeuAsHhhlenIRuVod8iMfeUotvg24IrLrFeR3oYo0gEXgruPvu/eqsg/+siGcKLYCJ1IKMmUJVmEcgdJ2eP+n57DNDZZoRzsMAViMB/eV5TwOLHjkOPQgLpgWAEOoU+7dqQhOEdQ6r/Sp9Q9WZRyGx1kU1bt5bko6EJdkflc/0ri5cBaRg9bfb9vFWFzv0KFx5Lyd1RLq4+MjcunOnERB607GYTHWTczFE089LPfvzuoipxI8i1yxMSQmDiLP/5Xvn8FGmaIcf2iP5uZxnngewJEje+UJ5Mft0JlbAGwJ50bmtjFf3XDc4hSYMzhmhpLlt6FqHDrwUDPATsut3jFZSof2vGEwbeW87M/O4hCBiBzAwU97cPRds47DzAIq+O1YFawCuAcBW3IaXv7eyzfuSRcUvyFwCZ5sVh8AVzPYdxH+FSbYTSAWxwREEpPlJTWVBxd3lmeYEAdiMdanO3YSrJPAgHlzKN12Lun6wLO+vsPtOxADOFt5eNLKKCWxB7IdZyCnkDipET2Acw1AWwGACJjBQRxtCG41PYMs0g2El8BpcaaVbAKcSLKVM5cj8ulPxuX5l1MAVgWcrIxgcFSu3YzIozj8Y4t7KaHsTM9WZWvDfFa0QmOJMhYQDA3Qgi4EhpDo+OQhpZQIXczrcpIkTOvAz2hBbX6nKUWuvse2bpenSwXZIHgRd6NrvAELiKVUcqEcbd45gHH7xAHPr/z7duhiTQAroU7Y/Gy/BmTyfTW5iDM657CPtqOSl18bTsqhg0eaAHb5tCx39snNTkBRuwn9AJbkgTXsqEErTJvZP9kue8HF3thx2sha6d9aByHoQe4DsJh0Z2GJsG7hrDVVS4gM5iVZO5oLjwc61Dse6Fr8jXXI1IoMLTe9gynV7m4NMNANgX+XlqpyGYr3OKzGfliK9M53AGBtCAHRbcrWfLWfOqFpnWGyLl2NwoVRAVCqcgXH2tWqCXC6EjJE4eeCC2N8jOW+RZ75bkweP4nJ64OVCl1tCaKvfxDWGjKMORZft9bTkKOiqCQQut8UYKBZ3W9lGbfhDTYUuKz86A8Z8wdvcfkR7GHrnJ8NAmDJphNKwvPSwMWaAMZsk60NO7tkFYbNCwAz2x8obsgvImHg0IEmgF0CwMrYsfJ6nyUYxpmesz6DbWPM2KIFEpF9BBiLnyhX2E2ZN2BwommDLoPqDKpmQJhRtEEnJA3CXa0VfdoZDMqF6NWCGKmnoQTthwGmWqEu4EY3hZXSdyDE+7//fRyagNDPnr3Q5eBcZUpyJ2x3X3It7FPi5OdQXK4IFrMIoPTgZILl5TJCRqAHgtZdUOjf+nbwVbyTnOn0Ge6T3JInT2HjMjpTYA39Fn49K+hrNOL4eFYQ/VUdLu8yzMGUGs6AMqvRjd+Nk7VYvd5s/AvvdaWXtLwU/s5B//TJmva0zRA52N8EYCxuNzfNPRvWmcvgXtdxHjr572R+RX5+src1wCh2XulH3hQ6tj87IxnIaHa+GWAe5Ts9y/ZCqBgKLIYmTABGZBxfsRR6HOEYioM3BlhABkcL3XUUvkhMPTTBi0L9JSB+nUPwXaHyA9SrrsIlMTQYx2YKAEx9lQwbQaRAmaeNwa329HPILN5lAAARuklEQVSVMOsFWJEZnPpEd8RLLyGkBX9AKgkLFG6bxx6no9WcsVemID6RWPjko1b3nhbbbgALcwmLNtiZRhxjWETWHarqqwrApfDgwsPN1RaHvzLN2w6kAPfF2Ohb3Ol6IMCwwbihPFSzZDE1w8+BevKhMmSz7dBXscVPRw5VATHqmS5TiR7anpef3jOEipAtOFgK+SZXukelM4cNFtC9rPXdAcYGw/4v8roVPLOmSWy2epgG3I/PaDpQF4rDLaCn07q2m6DU4k8TW9y903xpXVMOUjXpAIH1CcRHVoUoSBsqwz1x61YFPygSdygOhZcHfcKKg+ubIOI5RttwJqXh+yL40lDqSwDb5mZVrl4po7x4UlbXYzAoanISnIr6zcoKTqUFZ6P1ODxoB26xX8UmseT738pPx1PZvKjvhH+Ppz7qhfatumHjZfoXpyjYk+Db1WOtMfXbcB9tsngx6dTESbnwhwCwxJsAjG/VqXIiklmmszOD9fJO21jkF5HCNd9h/Ti1eV8+hs0sLQGWBMBysNJYl5NdZP05LcdIywwPUwfT+mAOWOEhr1PHUfmvXVIfDAoeqXHA9rRYCmimO5adghoOUewGNH0/2qRjtBWROXgteBu+OFl4H6x+5Z464SGdj2GgZQSxFxaqMCwWJJVB0jYGuGffhGRhwVrR4DhWKXJtE13IdoURgPcXi+vY27iF75P4HbVcYdQcP3FYdxRlszhmZwLcAgZIF6xaVAtQh3FzVMImrNG3pXX/6dV3ewU60D/qZFqaPHy6HJ4lt/Pl4UmRxuA426XPy5yeXHcrVQh/VUR3UE+G0PYOydDUt2aAba2lZW2F3MtOzt3E2y4jjX6p3UT109kb8sGD+1uLyCTM6vUOZE2AuF1IweDFRvL4Px73dqh+0kcjgUh8fj/rsieo7llInF5kbnTFq9UTzx04jFkGetKbcTLqWayY0xpgZpVVwieYaq+xOFzhFF/ZWT1Oal3gfnCk6VlsWIVf6+z5W/DWJ2Cmx+DfKsmNO0tat5WHKlTAAUqwAre3y/LOd/Woop5HRidhu4WtYp1QbEeQNXvh3BXd2s/sVbpoHju1Xw7sHdFzvxvqbri+qeyqcxSeJ0k3qG3X59Wu4tLAQr5tiryByyOFopUZvj6wpsF/3YxjeaZ+OdKxuuaOx2kAGZ4fxjw0F95pxV2VoujIGYjIhfu92CZo0YktzC13N10YAVdnzAkveO/qlLzroUMAWP0wLPODUcmPg3utAWC8dbSaUi5EAUklfQVcgsPNMG3ToZwrLIM0HnKtTdSTYphiDv9nxjbMbhCRwVT6pTzH70pinx+Snhr0ELTNome2yIw8bCGHAXA+eYZ0tybHWMUZf/GuLHQkZp76i1jbxPsiYF9JAKMf7gYlkA1GL3KHq1OoJQEZm0O2agpisYr0nUiqjCJ0KIGLQ0cTcF4ySI09HXBeWpUby/uAY9Fkjja3MTcLoHWDC2ZgEGWlhEPSR+FioTowjYS8krpZTNXQd0OvLePIQA+wzUpCFlFY91B1Ra6gbBa13kkcX91HIedTIPisH7b7jPjM1FAIzw08Gc1D/bDDHTzAPCU3QJSXC/2qj/mGyMU/2Ja3WGSdeju5qxGPDCEKTt0m26vmIOdMbIE7cmxncQpf1kUsPrxySZ48crQ1wGCqyRYsI14sMDsKU5yrnglqBFi9KxRZsKK6kcJDs7lQgg5SsKGuAI03Nkt6+OZeLA8W+EiwAIj1VAbbS9KebCyPxM5XsCrqy87dvYh2qWd1g/v14PXtON7GKi8H10y2rLlJ/trAGePVbSwSBKfhwBakxitca1g8HuQMzUSgwNCD/9o5Vi2EbgjdqX8c44ZleQvmdzWBvTKhmGiJcc9IG3RKbHCl5x0T3cXFo7OD/LLaErJRcOQffu9xi/Biul8VfbtgQVfgv8ttSaG9u55adKHQoRzsvyjf0GP0voO6p5dwPiPLWB3ET5/yMA9S3xLLa0LSwI1EqhNc7SmeWOw15hCB8Cut3KlyRr6WH65bflwyv96LakA7tIvm0JTBtIAVOrOMDbyrrEBNiUXupaeJy2kckrat6U5V+ejSeTl57OROgF0GByvibcWkW/F4lKKyFz9FrNhlxhvdSkqjPhatKOPyeFkRO48KwVJYAtuJwiGTxirOuG3rdicUyw44KROsH9E4kCoqG1d5Pp67eFTMCpUoXL30ykNhjiNc04ZjbvxF0t9f494m6FsFcNo8FNpSoNBn0MchBLT13Zj0ms/DQgSAvj3fJ2ZS3Ke1iOA2kw95PuJMkXpGcBWoeEeGIFKYh45Fx0NalbEgmlCbRtAYFhZeRSp10yuMsYYBRh0wvYUNvEyubEeZALgOlipJuVkCaNH2z1eu1Ws1z4DHfhtVju5A8yUnOwTNup8iE+2r3kWhCYD1IIyXhELfkUJFcEr/FvqTHwH3JZwrdci381bbi9rhbwBgbc3uH23D6M5Ehjy46zpyvObh1NazlbYA6Pk4DB/WSrOY5quTqDyEMafh2vrRlfNyXA8kbRKRl6+cli2EKkJGib5kGGwwBvG17A7+bAP3aUdumBdnHPAKvNd5gMOz2vbkGmJ6mIQyTntQEztgwkMdeWlD4vlOYrBsIzrtROVSCbFFx636ATBmYPJKodJiCqKBVx7s7T4sizLeb0Vr7T2+7U4Esxma41VF2UsWNWGQm5X/WDDFLgAFLop1+sS4hJh3hv9mwFm2wME5Ppr9VBxS0Ul9B0eqRxfj2J1OgCtWQ+0vN0ZuBu5y+mYYYOltcF9wMF6FNtQviyXlHN7B45t5suTfAQdr1sOvIUnx26jmvABdrhcdOQQeN0SfPBMa0ad+vLc9jSiK7i7aHWCeHkVECF4pdcvzxQENgP8jAKxOB2VUVmO/iHHnwfGYpbEOcb7GxekMBR4ucb/YIZm1mIzD5UOJ8vJkSoqQVl2Vgnxo5SLCeo82AowVDi9MAWCQQ15/8h3mbp+BMlGMzE9whCT0pwJAsFFBYRHoD5v4vQuEs+3z0AsSG5KBs5HXVhGHGqAzYSk/DIBlWgKMi9tEJRPmFsGJbPpFBjFh3GzrrzaISh4Tcw8hGAatm00kT9DeLjhD3fGGPH9yG8BiUAhl3Cgk1RD5/5s7154orjCOH5ZlZ+Uuco+1qLVRMTbW2qiNfVGTNqZpot+m36l9X980MSaGNg3SREUrMUoFAS2wEFiWAbS//3Pm7Ay7i9Rekk5Ybjt75jnnPOe5X5Tl3c19ZViZtC4hmUSsdSj2rGBXnoKxwjbm2FtFroiC3u1v5mE/aveSUmNRtY4ktCggWH6LRI9KaLuObQr5bjbX6Z6xiboGmc+Nnel6U4IJ9sg4UJDbUDSZHLqZwUlY4vuwx/7CAi40T8HrESyV+7KHeQPEHNvsgZp1um971q3Kj6fIIBWO6hiqqrWR92QRGWNdih/G6FkUoAj58SpZrG3gxO3ckJunGubRpS33qA9NlTkPxKvuSmmqtme3wnWm3L0pWCRuEx1EazaakFz9kmfj4xx+QU6UFl7+ryDQKHiux3q4Isvk12B/quMQxEwE7s2DpIBJr/TIMtROdw2MrY3JOXIR8URLFZA3sRLrM/1MspjRukTeJY+VEOLn12CtqzwxE/gYxpa7pg0jqdLRypy0RWwRoiFyp1QvnNbFdhrek5mtVnYV8+t5tjoPgpWh4NYNLjcIkvnSS0KsVoJkdMkPKldS2OQIONvEIhlCCKa4saiMaSMjOVYKkRt3A7znQ66P0yPqK1ooppplCl6V+jDCT8hnd7EodivjCcQazVMAJafKHoZerKmsxvrN65tVYSexlqr6pA7PJlRoLO5xX7a1YOKhAy+IlRY9kVsJeyiDPkNGnYs3rUbINZ53GbNGNof7UQ5qmBtgTX1vyqPxkrtQeupOjp6rp2CTsMgCC6OkhxaykKvxXSyYQmEJX3drRFqUIe0ecD8t2Vx6INURE22NVurIvO5ZrbDQnFZDsA4QjE1t5IvUgi/iMF2HisnTH65+YIoyArfGgc65BWxOTxDqF6Gmh/7YdMP8rRX2Y8PeiVCQC0gVaWLT6iiBacAnJ17wH5AMQ7QGIc6yKcHsoE3q+CFZjLgv2JjMAcXcEQsS7Hozw5hygqUMzRpnaRP5OiBqm+j+D6JDrgmhvra69ctcq5tsTuucju4suc+25+oomKFNRq7SI9ZY9x+B5IH6bDDJPpDmEwSjD5uVZS67meyGPs63OlUjUoZ5hgjiEDcJFLxCsobRf6OUaO0clF943QUBFcCo209Aoa+DXL1mAtnNxD08BXerZdC9yLW705V5N4oH6NRoDYsMZooCcoqanu+O+/aAKZfOIhdYbCHaOi+ZBAoIdr05LP9oMbUyRHKwDNDVzT7CRiIQrGJmCg3qIyHI06NiyzJNlkr5VrfF6R7apsofBs+SWBqnZxAKJo9AuCwNrKkTmW3VPURonKYijWTVj6gBdpE6qcot1JL1dFCBJ1FaxP6moGC7Hb7IdJ1bRDEQXKmIiiS+TZ8GLdwKLElscgedrh1EFnI18urp/m3WR6q7TCrFhEU+FgNWbBaXvqtWRlEZSxyk8WjYrajGA3B/HM+7s1uv9kWwMH8h3e/AdhOYZmSv5O9hGj1cadlwx6zhQ3qEzFDP+yH3Uf2Q7iCHzSAzX+fASaaSrFsCtlvAMpesUCQzxuvYnecge5Vl78BHrelknlpv9A84UqZOWq0MZvFgsoOxkVkftjDU9pWfFiufYVNqHLUO26T6m+svLhjpTC0wybEQ20oGsYTPjX430EYkKtrcOlpjCXa4ys9t5J+YgMLXSSmmkZi6WlQ3FGKu4K/pACjBtQJFmWjqdr9hLtB4I/Gyu7TxnMWO3J18p5sm2/gg8WZXKREwRKq+nl0E27qxhclF9RiZYldDF/ICI5BwkNH6LL4/vYylc7SXsAfOUTaB/mt+jskaSCv0lNwvvi5Z4yPYSxEKVua+e8xN1F9vS1Ps5WUuM57VBvuZiAbcVNTnLpWfu6Nb1KBvcEKre5CBzX5VdjkfmGDtbjHvtaRC0WE0/M8LsRtp1vz95pkxm3uXOYzfVfAjIvJc2y67rsiH88zw/m1gkn4uanacVkJf72yQHOIzo96moaY44hvQqtbZqdMNWOSDh9RorSOB6YLuqF9Ngn0CWPeq6WeOE9CEnNOEodJOS9Clk3iBNIVDdifZ1KjXwKbFiba4zSnaUt3RzLNPkgXboTDP5FpiGcbh90+U91Ql9aKeO+6b0n3f+J2leAElGyt0uenmVneO1skXCGTMmwsGuQib3asuIbMtmY3cXCTallCdEdiAlxIFvhQBObsVSaHoVd8TKAY5y0ldsKq1SV6JZMph7WR6nOXzP8DClqFUsotdpGPKZXy7FjZkZQLUi8Br4vO4osQFDrKhjTjAnpb1hHVa9ATIdYeOJOOkjolSa5z3YflXiNw9Yh1G8FxgxP2+QuE99uxGTIdeKNbz9h43ybv3E/auVLYvONxnMy2Ewh7sB0eQ+KTw1FAwxUm9pEjIdLLwQTxMZRk7BUKuauKFmDYveYODOCnloBVKU+N7CBhuzlms/BU237qw8nczi7xFUOGOLNuZaxity5e5w86FTeopInWjsBfdcQKS3IFGFWQvIfgCiPaImv9dcezO0KY4mHp+PtDiPsAGR9SNjd6MF0KG4n7z/fnohA3i8Akg9YRXcwsUS9BgrN0Qkhll8GJ7QiMM+ggKtSL2R+WZkF16hs0aVDKA+XQNhU0Y95QwWWNDAT0qoFhm5MBFPPqHO6tyZgoB1JZ1/TXvRRcbgW/HoGiHYZtjiCGC+1PWRHVsZdWfoDR7KUFIHdLzyL062AG2ZBR7pt/H9PnhvSDvVmHjxqGh9wjWHExbKu+Pnbv2v6EGmI4RGIf/TEriawXEQB1TirL7KcnntVTVye0Ph39mvbxg/zOE2WuMALe/Yc8xGvCx3fem85e/MOsNCE/++2OnsL99jo32IIscYW+8MmTzNfQNRKWelr4rjthx8DH5jRfzXf//rgC8zepci2j/xtj/lzH+GfL+BQTb9wD892OEJ/wJ3Jj/pDKG9C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 cstate="print"/>
          <a:srcRect l="37321" t="17131" r="14522" b="21841"/>
          <a:stretch>
            <a:fillRect/>
          </a:stretch>
        </p:blipFill>
        <p:spPr bwMode="auto">
          <a:xfrm rot="20778004">
            <a:off x="2357422" y="1857364"/>
            <a:ext cx="571504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2" cstate="print"/>
          <a:srcRect l="37321" t="17131" r="14522" b="21841"/>
          <a:stretch>
            <a:fillRect/>
          </a:stretch>
        </p:blipFill>
        <p:spPr bwMode="auto">
          <a:xfrm rot="21122772">
            <a:off x="3174722" y="1947434"/>
            <a:ext cx="571504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639</TotalTime>
  <Words>113</Words>
  <Application>Microsoft Office PowerPoint</Application>
  <PresentationFormat>Экран (4:3)</PresentationFormat>
  <Paragraphs>25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     Копійка  Людмила     Петрівна         вчитель початкових класів</vt:lpstr>
      <vt:lpstr>Слайд 2</vt:lpstr>
      <vt:lpstr>Слайд 3</vt:lpstr>
      <vt:lpstr>Слайд 4</vt:lpstr>
      <vt:lpstr>Слайд 5</vt:lpstr>
      <vt:lpstr>Слайд 6</vt:lpstr>
      <vt:lpstr>                        Моє педагогічне                                  кредо:                               «У дитину, як у                                       чисту книгу,                                      занотую я свої                                            знання»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Самопрезентація   вчителя початкових класів  Семикоз Вікторії Олександрівни  наставник: вчитель початкових класів Гончарова Олена Миколаївна</dc:title>
  <dc:creator>Vika</dc:creator>
  <cp:lastModifiedBy>Admin</cp:lastModifiedBy>
  <cp:revision>69</cp:revision>
  <dcterms:created xsi:type="dcterms:W3CDTF">2017-05-12T07:53:47Z</dcterms:created>
  <dcterms:modified xsi:type="dcterms:W3CDTF">2021-03-19T05:49:49Z</dcterms:modified>
</cp:coreProperties>
</file>