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40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1714480" y="1785927"/>
            <a:ext cx="7072362" cy="1814524"/>
          </a:xfrm>
        </p:spPr>
        <p:txBody>
          <a:bodyPr/>
          <a:lstStyle/>
          <a:p>
            <a:r>
              <a:rPr lang="uk-UA" b="1" dirty="0" smtClean="0">
                <a:solidFill>
                  <a:srgbClr val="002060"/>
                </a:solidFill>
              </a:rPr>
              <a:t>«Моя родина і я»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Заголовок 1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Рисунок 5" descr="загружен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3356992"/>
            <a:ext cx="5688632" cy="273630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14290"/>
            <a:ext cx="7329510" cy="1203348"/>
          </a:xfrm>
        </p:spPr>
        <p:txBody>
          <a:bodyPr>
            <a:normAutofit fontScale="90000"/>
          </a:bodyPr>
          <a:lstStyle/>
          <a:p>
            <a:r>
              <a:rPr lang="uk-UA" b="1" i="1" dirty="0" smtClean="0"/>
              <a:t>Відгадування віршів-загадок</a:t>
            </a:r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47664" y="1714488"/>
            <a:ext cx="7139136" cy="4411675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uk-UA" dirty="0" smtClean="0"/>
              <a:t>Запитайте мене, діти,</a:t>
            </a:r>
          </a:p>
          <a:p>
            <a:pPr>
              <a:buNone/>
            </a:pPr>
            <a:r>
              <a:rPr lang="uk-UA" dirty="0" smtClean="0"/>
              <a:t>Хто </a:t>
            </a:r>
            <a:r>
              <a:rPr lang="uk-UA" dirty="0" err="1" smtClean="0"/>
              <a:t>рідніш</a:t>
            </a:r>
            <a:r>
              <a:rPr lang="uk-UA" dirty="0" smtClean="0"/>
              <a:t> мені на світі?     </a:t>
            </a:r>
          </a:p>
          <a:p>
            <a:pPr>
              <a:buNone/>
            </a:pPr>
            <a:r>
              <a:rPr lang="uk-UA" dirty="0" smtClean="0"/>
              <a:t>Я скажу вам без вагання:</a:t>
            </a:r>
          </a:p>
          <a:p>
            <a:pPr>
              <a:buNone/>
            </a:pPr>
            <a:r>
              <a:rPr lang="uk-UA" dirty="0" smtClean="0"/>
              <a:t>Той, хто будить мене зрання,</a:t>
            </a:r>
          </a:p>
          <a:p>
            <a:pPr>
              <a:buNone/>
            </a:pPr>
            <a:r>
              <a:rPr lang="uk-UA" dirty="0" smtClean="0"/>
              <a:t>Хто співає колискову,</a:t>
            </a:r>
          </a:p>
          <a:p>
            <a:pPr>
              <a:buNone/>
            </a:pPr>
            <a:r>
              <a:rPr lang="uk-UA" dirty="0" smtClean="0"/>
              <a:t>Вчить любити рідну мову,</a:t>
            </a:r>
          </a:p>
          <a:p>
            <a:pPr>
              <a:buNone/>
            </a:pPr>
            <a:r>
              <a:rPr lang="uk-UA" dirty="0" smtClean="0"/>
              <a:t>Хто веде мене до школи,</a:t>
            </a:r>
          </a:p>
          <a:p>
            <a:pPr>
              <a:buNone/>
            </a:pPr>
            <a:r>
              <a:rPr lang="uk-UA" dirty="0" smtClean="0"/>
              <a:t>Хто лікує, коли кволий.</a:t>
            </a:r>
          </a:p>
          <a:p>
            <a:pPr>
              <a:buNone/>
            </a:pPr>
            <a:r>
              <a:rPr lang="uk-UA" dirty="0" smtClean="0"/>
              <a:t>Її мушу шанувати.</a:t>
            </a:r>
          </a:p>
          <a:p>
            <a:pPr>
              <a:buNone/>
            </a:pPr>
            <a:r>
              <a:rPr lang="uk-UA" dirty="0" smtClean="0"/>
              <a:t>Це моя рідненька …</a:t>
            </a:r>
            <a:endParaRPr lang="ru-RU" dirty="0"/>
          </a:p>
        </p:txBody>
      </p:sp>
      <p:pic>
        <p:nvPicPr>
          <p:cNvPr id="4" name="Рисунок 3" descr="http://sdelanounas.ru/i/c/z/czUwLnJhZGlrYWwucnUvaTEyOC8xMDEwLzI5LzJiYjQ1ODViNzUyZC5qcGc_X19pZD0yMjE0Ng==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5"/>
          <a:stretch/>
        </p:blipFill>
        <p:spPr bwMode="auto">
          <a:xfrm>
            <a:off x="5796136" y="1916832"/>
            <a:ext cx="3096344" cy="32403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14290"/>
            <a:ext cx="7258072" cy="12033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547664" y="1643050"/>
            <a:ext cx="5328592" cy="450059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uk-UA" dirty="0" smtClean="0"/>
              <a:t>Запитайте мене діти,</a:t>
            </a:r>
          </a:p>
          <a:p>
            <a:pPr>
              <a:buNone/>
            </a:pPr>
            <a:r>
              <a:rPr lang="uk-UA" dirty="0" smtClean="0"/>
              <a:t>Хто </a:t>
            </a:r>
            <a:r>
              <a:rPr lang="uk-UA" dirty="0" err="1" smtClean="0"/>
              <a:t>рідніш</a:t>
            </a:r>
            <a:r>
              <a:rPr lang="uk-UA" dirty="0" smtClean="0"/>
              <a:t> мені на світі?</a:t>
            </a:r>
          </a:p>
          <a:p>
            <a:pPr>
              <a:buNone/>
            </a:pPr>
            <a:r>
              <a:rPr lang="uk-UA" dirty="0" smtClean="0"/>
              <a:t>Безперечно та людина,</a:t>
            </a:r>
          </a:p>
          <a:p>
            <a:pPr>
              <a:buNone/>
            </a:pPr>
            <a:r>
              <a:rPr lang="uk-UA" dirty="0" smtClean="0"/>
              <a:t>Яка любить свого сина:</a:t>
            </a:r>
          </a:p>
          <a:p>
            <a:pPr>
              <a:buNone/>
            </a:pPr>
            <a:r>
              <a:rPr lang="uk-UA" dirty="0" smtClean="0"/>
              <a:t>Сильна, мужня, що все знає,</a:t>
            </a:r>
          </a:p>
          <a:p>
            <a:pPr>
              <a:buNone/>
            </a:pPr>
            <a:r>
              <a:rPr lang="uk-UA" dirty="0" smtClean="0"/>
              <a:t>І мене всьому навчає,</a:t>
            </a:r>
          </a:p>
          <a:p>
            <a:pPr>
              <a:buNone/>
            </a:pPr>
            <a:r>
              <a:rPr lang="uk-UA" dirty="0" smtClean="0"/>
              <a:t>Вміє гарно майструвати – </a:t>
            </a:r>
          </a:p>
          <a:p>
            <a:pPr>
              <a:buNone/>
            </a:pPr>
            <a:r>
              <a:rPr lang="uk-UA" dirty="0" smtClean="0"/>
              <a:t>Це мій любий рідний … </a:t>
            </a:r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285852" y="4786322"/>
            <a:ext cx="7500990" cy="1714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Рисунок 6" descr="http://www.downhot.com/Upload/img/2012/05/2009061910111464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00"/>
          <a:stretch/>
        </p:blipFill>
        <p:spPr bwMode="auto">
          <a:xfrm>
            <a:off x="6444208" y="1556792"/>
            <a:ext cx="2699792" cy="43204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 smtClean="0"/>
              <a:t>Ви повинні також знати,</a:t>
            </a:r>
          </a:p>
          <a:p>
            <a:r>
              <a:rPr lang="uk-UA" dirty="0" smtClean="0"/>
              <a:t>Що у мене є ще братик.</a:t>
            </a:r>
          </a:p>
          <a:p>
            <a:r>
              <a:rPr lang="uk-UA" dirty="0" smtClean="0"/>
              <a:t>Він маленький, а тому</a:t>
            </a:r>
          </a:p>
          <a:p>
            <a:r>
              <a:rPr lang="uk-UA" dirty="0" smtClean="0"/>
              <a:t>Мушу </a:t>
            </a:r>
            <a:r>
              <a:rPr lang="uk-UA" dirty="0" err="1" smtClean="0"/>
              <a:t>помагать</a:t>
            </a:r>
            <a:r>
              <a:rPr lang="uk-UA" dirty="0" smtClean="0"/>
              <a:t> йому.</a:t>
            </a:r>
          </a:p>
          <a:p>
            <a:r>
              <a:rPr lang="uk-UA" dirty="0" smtClean="0"/>
              <a:t>І скажу вам залюбки,</a:t>
            </a:r>
          </a:p>
          <a:p>
            <a:r>
              <a:rPr lang="uk-UA" dirty="0" smtClean="0"/>
              <a:t>Тато й мама – це батьки.</a:t>
            </a:r>
          </a:p>
          <a:p>
            <a:r>
              <a:rPr lang="uk-UA" dirty="0" smtClean="0"/>
              <a:t>Я із братиком – їх діти.</a:t>
            </a:r>
          </a:p>
          <a:p>
            <a:r>
              <a:rPr lang="uk-UA" dirty="0" smtClean="0"/>
              <a:t>Всі ми </a:t>
            </a:r>
            <a:r>
              <a:rPr lang="uk-UA" dirty="0" err="1" smtClean="0"/>
              <a:t>вмієм</a:t>
            </a:r>
            <a:r>
              <a:rPr lang="uk-UA" dirty="0" smtClean="0"/>
              <a:t> дружньо жити.</a:t>
            </a:r>
          </a:p>
          <a:p>
            <a:r>
              <a:rPr lang="uk-UA" dirty="0" smtClean="0"/>
              <a:t>Ну а разом ми - сім'я:</a:t>
            </a:r>
          </a:p>
          <a:p>
            <a:r>
              <a:rPr lang="uk-UA" dirty="0" smtClean="0"/>
              <a:t>Тато, мама, братик, я.</a:t>
            </a:r>
          </a:p>
          <a:p>
            <a:endParaRPr lang="uk-UA" dirty="0"/>
          </a:p>
        </p:txBody>
      </p:sp>
      <p:pic>
        <p:nvPicPr>
          <p:cNvPr id="4" name="Рисунок 3" descr="http://korysne.ostriv.in.ua/images/publications/4/12172/1342210424.g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556792"/>
            <a:ext cx="3384376" cy="37444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Содержимое 5" descr="загружено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836712"/>
            <a:ext cx="7920879" cy="54006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Содержимое 3" descr="http://i.pixs.ru/storage/9/1/7/resize1jpg_2291360_10881917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7920879" cy="56166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163</Words>
  <Application>Microsoft Office PowerPoint</Application>
  <PresentationFormat>Экран (4:3)</PresentationFormat>
  <Paragraphs>30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Тема Office</vt:lpstr>
      <vt:lpstr>«Моя родина і я»</vt:lpstr>
      <vt:lpstr>Відгадування віршів-загадок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для презентаций - 1</dc:title>
  <dc:creator>1</dc:creator>
  <cp:lastModifiedBy>Пользователь</cp:lastModifiedBy>
  <cp:revision>5</cp:revision>
  <dcterms:created xsi:type="dcterms:W3CDTF">2014-07-05T21:22:53Z</dcterms:created>
  <dcterms:modified xsi:type="dcterms:W3CDTF">2021-04-26T09:50:49Z</dcterms:modified>
</cp:coreProperties>
</file>