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76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95" autoAdjust="0"/>
  </p:normalViewPr>
  <p:slideViewPr>
    <p:cSldViewPr>
      <p:cViewPr varScale="1">
        <p:scale>
          <a:sx n="63" d="100"/>
          <a:sy n="63" d="100"/>
        </p:scale>
        <p:origin x="-7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9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26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7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013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8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89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9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66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79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312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52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B10C2-27EA-4D5F-8B84-2AECAF83848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DBB55-5321-46E1-88B6-553A2DB70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55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8"/>
          <a:stretch/>
        </p:blipFill>
        <p:spPr bwMode="auto">
          <a:xfrm>
            <a:off x="14104" y="0"/>
            <a:ext cx="9135482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5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&quot;картинка україна на лодоні для діте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13" y="-5680"/>
            <a:ext cx="9156145" cy="686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88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2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802" y="26287"/>
            <a:ext cx="4812494" cy="681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4" t="19992" r="20994" b="19992"/>
          <a:stretch/>
        </p:blipFill>
        <p:spPr bwMode="auto">
          <a:xfrm rot="20316112">
            <a:off x="121349" y="2305523"/>
            <a:ext cx="4033636" cy="171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30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7"/>
            <a:ext cx="9144000" cy="68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22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7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16"/>
            <a:ext cx="9132168" cy="684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560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82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756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47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3" y="12576"/>
            <a:ext cx="9179473" cy="68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21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42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20"/>
            <a:ext cx="9144001" cy="685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86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6" y="0"/>
            <a:ext cx="909447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11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4584"/>
            <a:ext cx="9144000" cy="6853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3" y="0"/>
            <a:ext cx="916834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2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063"/>
            <a:ext cx="9144001" cy="682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30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00" y="620688"/>
            <a:ext cx="8151413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83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Картинки по запросу &quot;картинка українець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2" y="31264"/>
            <a:ext cx="9111208" cy="682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59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2" y="-1572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789040"/>
            <a:ext cx="4896544" cy="2592288"/>
          </a:xfrm>
        </p:spPr>
        <p:txBody>
          <a:bodyPr>
            <a:normAutofit/>
          </a:bodyPr>
          <a:lstStyle/>
          <a:p>
            <a:r>
              <a:rPr lang="uk-UA" sz="2700" b="1" i="1" u="sng" dirty="0" smtClean="0">
                <a:latin typeface="Georgia" panose="02040502050405020303" pitchFamily="18" charset="0"/>
              </a:rPr>
              <a:t>Патріотизм</a:t>
            </a:r>
            <a:r>
              <a:rPr lang="uk-UA" sz="2700" i="1" dirty="0" smtClean="0">
                <a:latin typeface="Georgia" panose="02040502050405020303" pitchFamily="18" charset="0"/>
              </a:rPr>
              <a:t> – любов до своєї Батьківщини, відданість своєму народу.</a:t>
            </a:r>
            <a:br>
              <a:rPr lang="uk-UA" sz="2700" i="1" dirty="0" smtClean="0">
                <a:latin typeface="Georgia" panose="02040502050405020303" pitchFamily="18" charset="0"/>
              </a:rPr>
            </a:br>
            <a:r>
              <a:rPr lang="uk-UA" sz="2700" i="1" dirty="0">
                <a:latin typeface="Georgia" panose="02040502050405020303" pitchFamily="18" charset="0"/>
              </a:rPr>
              <a:t/>
            </a:r>
            <a:br>
              <a:rPr lang="uk-UA" sz="2700" i="1" dirty="0">
                <a:latin typeface="Georgia" panose="02040502050405020303" pitchFamily="18" charset="0"/>
              </a:rPr>
            </a:br>
            <a:r>
              <a:rPr lang="uk-UA" sz="2700" b="1" i="1" u="sng" dirty="0" smtClean="0">
                <a:latin typeface="Georgia" panose="02040502050405020303" pitchFamily="18" charset="0"/>
              </a:rPr>
              <a:t>Щем </a:t>
            </a:r>
            <a:r>
              <a:rPr lang="uk-UA" sz="2700" i="1" dirty="0" smtClean="0">
                <a:latin typeface="Georgia" panose="02040502050405020303" pitchFamily="18" charset="0"/>
              </a:rPr>
              <a:t>– це біль.</a:t>
            </a:r>
            <a:br>
              <a:rPr lang="uk-UA" sz="2700" i="1" dirty="0" smtClean="0">
                <a:latin typeface="Georgia" panose="02040502050405020303" pitchFamily="18" charset="0"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2412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13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ки по запросу &quot;картинка діти на полі пшениці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7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11</Words>
  <Application>Microsoft Office PowerPoint</Application>
  <PresentationFormat>Экран (4:3)</PresentationFormat>
  <Paragraphs>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Патріотизм – любов до своєї Батьківщини, відданість своєму народу.  Щем – це біль.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Марина</cp:lastModifiedBy>
  <cp:revision>12</cp:revision>
  <dcterms:created xsi:type="dcterms:W3CDTF">2021-02-13T08:16:45Z</dcterms:created>
  <dcterms:modified xsi:type="dcterms:W3CDTF">2021-02-24T13:42:39Z</dcterms:modified>
</cp:coreProperties>
</file>