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76" r:id="rId2"/>
    <p:sldId id="278" r:id="rId3"/>
    <p:sldId id="295" r:id="rId4"/>
    <p:sldId id="313" r:id="rId5"/>
    <p:sldId id="316" r:id="rId6"/>
    <p:sldId id="342" r:id="rId7"/>
    <p:sldId id="317" r:id="rId8"/>
    <p:sldId id="318" r:id="rId9"/>
    <p:sldId id="320" r:id="rId10"/>
    <p:sldId id="319" r:id="rId11"/>
    <p:sldId id="321" r:id="rId12"/>
    <p:sldId id="322" r:id="rId13"/>
    <p:sldId id="324" r:id="rId14"/>
    <p:sldId id="266" r:id="rId15"/>
    <p:sldId id="270" r:id="rId16"/>
    <p:sldId id="327" r:id="rId17"/>
    <p:sldId id="329" r:id="rId18"/>
    <p:sldId id="332" r:id="rId19"/>
    <p:sldId id="333" r:id="rId20"/>
    <p:sldId id="334" r:id="rId21"/>
    <p:sldId id="335" r:id="rId22"/>
    <p:sldId id="345" r:id="rId23"/>
    <p:sldId id="350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0A87B5-1BE6-4A27-B5FB-13B19A7C67AE}" type="datetimeFigureOut">
              <a:rPr lang="en-US" smtClean="0"/>
              <a:pPr/>
              <a:t>4/21/2021</a:t>
            </a:fld>
            <a:endParaRPr lang="en-US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FEE8A0-D649-4C46-BEDE-49020DF4BD7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048748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21.04.2021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21.04.2021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21.04.2021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21.04.2021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png"/><Relationship Id="rId7" Type="http://schemas.openxmlformats.org/officeDocument/2006/relationships/image" Target="../media/image42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jpeg"/><Relationship Id="rId5" Type="http://schemas.openxmlformats.org/officeDocument/2006/relationships/image" Target="../media/image40.png"/><Relationship Id="rId4" Type="http://schemas.openxmlformats.org/officeDocument/2006/relationships/image" Target="../media/image39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хожее изображен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547664" y="2204864"/>
            <a:ext cx="6264695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Розвивайся,звеселяйся, моя рідна мово!</a:t>
            </a:r>
            <a:endParaRPr lang="ru-RU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57224" y="500042"/>
            <a:ext cx="7429552" cy="107157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285852" y="642918"/>
            <a:ext cx="66437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Експерти-мовознавці</a:t>
            </a:r>
            <a:endParaRPr lang="ru-RU" sz="48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642910" y="2000240"/>
            <a:ext cx="3571900" cy="1714512"/>
          </a:xfrm>
          <a:prstGeom prst="ellipse">
            <a:avLst/>
          </a:prstGeom>
          <a:noFill/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Овал 5"/>
          <p:cNvSpPr/>
          <p:nvPr/>
        </p:nvSpPr>
        <p:spPr>
          <a:xfrm>
            <a:off x="714348" y="4143380"/>
            <a:ext cx="3571900" cy="2071702"/>
          </a:xfrm>
          <a:prstGeom prst="ellipse">
            <a:avLst/>
          </a:prstGeom>
          <a:noFill/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642910" y="2214554"/>
            <a:ext cx="342902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Костоглодов </a:t>
            </a:r>
          </a:p>
          <a:p>
            <a:pPr algn="ctr"/>
            <a:r>
              <a:rPr lang="uk-UA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Остап</a:t>
            </a:r>
            <a:endParaRPr lang="ru-RU" sz="4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 rot="10800000" flipV="1">
            <a:off x="857224" y="3799321"/>
            <a:ext cx="35719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uk-UA" sz="4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uk-UA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Амельченко Валерій</a:t>
            </a:r>
            <a:endParaRPr lang="ru-RU" sz="4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 descr="C:\Users\lexa1\Desktop\п.к\фото раб\IMG_20210208_14262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2067" y="2143116"/>
            <a:ext cx="1785950" cy="239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C:\Users\lexa1\Desktop\п.к\фото раб\IMG_20201007_145241.jpg"/>
          <p:cNvPicPr/>
          <p:nvPr/>
        </p:nvPicPr>
        <p:blipFill>
          <a:blip r:embed="rId3" cstate="print"/>
          <a:srcRect l="37680" t="30769" r="44644" b="46995"/>
          <a:stretch>
            <a:fillRect/>
          </a:stretch>
        </p:blipFill>
        <p:spPr bwMode="auto">
          <a:xfrm>
            <a:off x="7358082" y="4143380"/>
            <a:ext cx="1428760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57224" y="500042"/>
            <a:ext cx="7429552" cy="107157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285852" y="642918"/>
            <a:ext cx="66437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5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Українська співачка</a:t>
            </a:r>
            <a:endParaRPr lang="ru-RU" sz="54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642910" y="2928934"/>
            <a:ext cx="3571900" cy="1785950"/>
          </a:xfrm>
          <a:prstGeom prst="ellipse">
            <a:avLst/>
          </a:prstGeom>
          <a:noFill/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928662" y="3000372"/>
            <a:ext cx="300039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Дзюба</a:t>
            </a:r>
            <a:r>
              <a:rPr lang="uk-UA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Анастасія</a:t>
            </a:r>
            <a:endParaRPr lang="ru-RU" sz="4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C:\Users\lexa1\Desktop\фото раб\IMG_20210202_171919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43570" y="2143116"/>
            <a:ext cx="2343150" cy="30843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Картинки по запросу &quot;виникнення української мови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142852"/>
            <a:ext cx="8858312" cy="65008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Картинки по запросу &quot;вчитель української мови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214290"/>
            <a:ext cx="8501122" cy="64294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Гра: “Добре слово в риму”</a:t>
            </a:r>
          </a:p>
        </p:txBody>
      </p:sp>
      <p:pic>
        <p:nvPicPr>
          <p:cNvPr id="24578" name="Picture 2" descr="Картинки по запросу калин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5" y="1767856"/>
            <a:ext cx="2952328" cy="1517127"/>
          </a:xfrm>
          <a:prstGeom prst="rect">
            <a:avLst/>
          </a:prstGeom>
          <a:noFill/>
        </p:spPr>
      </p:pic>
      <p:pic>
        <p:nvPicPr>
          <p:cNvPr id="24580" name="Picture 4" descr="Картинки по запросу веселк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3848" y="2924944"/>
            <a:ext cx="2857500" cy="1905000"/>
          </a:xfrm>
          <a:prstGeom prst="rect">
            <a:avLst/>
          </a:prstGeom>
          <a:noFill/>
        </p:spPr>
      </p:pic>
      <p:pic>
        <p:nvPicPr>
          <p:cNvPr id="24582" name="Picture 6" descr="Похожее изображение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96136" y="1628800"/>
            <a:ext cx="2945904" cy="1865784"/>
          </a:xfrm>
          <a:prstGeom prst="rect">
            <a:avLst/>
          </a:prstGeom>
          <a:noFill/>
        </p:spPr>
      </p:pic>
      <p:pic>
        <p:nvPicPr>
          <p:cNvPr id="24584" name="Picture 8" descr="Похожее изображение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1560" y="4509120"/>
            <a:ext cx="2808312" cy="1800200"/>
          </a:xfrm>
          <a:prstGeom prst="rect">
            <a:avLst/>
          </a:prstGeom>
          <a:noFill/>
        </p:spPr>
      </p:pic>
      <p:pic>
        <p:nvPicPr>
          <p:cNvPr id="24586" name="Picture 10" descr="Похожее изображение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96136" y="4653136"/>
            <a:ext cx="2975595" cy="17907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Похожее изображен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Картинки по запросу &quot;поет вірші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428604"/>
            <a:ext cx="5143536" cy="3429024"/>
          </a:xfrm>
          <a:prstGeom prst="rect">
            <a:avLst/>
          </a:prstGeom>
          <a:noFill/>
        </p:spPr>
      </p:pic>
      <p:pic>
        <p:nvPicPr>
          <p:cNvPr id="49156" name="Picture 4" descr="Картинки по запросу &quot;поет вірші&quot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3504" y="3571876"/>
            <a:ext cx="3600450" cy="32004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 descr="Картинки по запросу &quot;юрій рибчинський дітям&quot;"/>
          <p:cNvPicPr>
            <a:picLocks noChangeAspect="1" noChangeArrowheads="1"/>
          </p:cNvPicPr>
          <p:nvPr/>
        </p:nvPicPr>
        <p:blipFill>
          <a:blip r:embed="rId2" cstate="print"/>
          <a:srcRect r="1539"/>
          <a:stretch>
            <a:fillRect/>
          </a:stretch>
        </p:blipFill>
        <p:spPr bwMode="auto">
          <a:xfrm>
            <a:off x="0" y="142852"/>
            <a:ext cx="9001156" cy="64696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 descr="https://ukrainky.com/sites/default/files/styles/article-content/public/articles-content/kosynska.jpg?itok=ngGqg36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71736" y="2056484"/>
            <a:ext cx="4700582" cy="4182373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857224" y="500042"/>
            <a:ext cx="7429552" cy="1143008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00100" y="428604"/>
            <a:ext cx="721523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Відома журналістка і письменниця Юля Косинська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2" name="Picture 4" descr="Картинки по запросу &quot;експерти-мовознавці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642918"/>
            <a:ext cx="2857500" cy="28575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 rot="19908939">
            <a:off x="374040" y="2660767"/>
            <a:ext cx="8341430" cy="1639533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 rot="19881319">
            <a:off x="1172370" y="2998136"/>
            <a:ext cx="69043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5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Експерти-мовознавці</a:t>
            </a:r>
            <a:endParaRPr lang="ru-RU" sz="54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8374" name="Picture 6" descr="Картинки по запросу &quot;експерти-мовознавці&quot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86116" y="142853"/>
            <a:ext cx="3071834" cy="1320350"/>
          </a:xfrm>
          <a:prstGeom prst="rect">
            <a:avLst/>
          </a:prstGeom>
          <a:noFill/>
        </p:spPr>
      </p:pic>
      <p:pic>
        <p:nvPicPr>
          <p:cNvPr id="58376" name="Picture 8" descr="Картинки по запросу &quot;знавці мови дітям&quot;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72132" y="4286255"/>
            <a:ext cx="3214710" cy="242889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Картинки по запросу Україн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1538" y="500042"/>
            <a:ext cx="5143536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Гра “ Всезнайко”</a:t>
            </a:r>
          </a:p>
          <a:p>
            <a:endParaRPr lang="ru-RU" dirty="0"/>
          </a:p>
        </p:txBody>
      </p:sp>
      <p:sp>
        <p:nvSpPr>
          <p:cNvPr id="60417" name="Rectangle 1"/>
          <p:cNvSpPr>
            <a:spLocks noChangeArrowheads="1"/>
          </p:cNvSpPr>
          <p:nvPr/>
        </p:nvSpPr>
        <p:spPr bwMode="auto">
          <a:xfrm>
            <a:off x="571472" y="1428736"/>
            <a:ext cx="5357850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3600" b="1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Слово до слова — ... </a:t>
            </a:r>
            <a:endParaRPr kumimoji="0" lang="ru-RU" sz="3600" b="1" i="0" u="none" strike="noStrike" cap="none" normalizeH="0" baseline="0" dirty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3600" b="1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Лагідне слово — ... </a:t>
            </a:r>
            <a:endParaRPr kumimoji="0" lang="ru-RU" sz="3600" b="1" i="0" u="none" strike="noStrike" cap="none" normalizeH="0" baseline="0" dirty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3600" b="1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Слово — не горобець,... </a:t>
            </a:r>
            <a:endParaRPr kumimoji="0" lang="ru-RU" sz="3600" b="1" i="0" u="none" strike="noStrike" cap="none" normalizeH="0" baseline="0" dirty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3600" b="1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Слухай сто разів, ... </a:t>
            </a:r>
            <a:endParaRPr kumimoji="0" lang="ru-RU" sz="3600" b="1" i="0" u="none" strike="noStrike" cap="none" normalizeH="0" baseline="0" dirty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3600" b="1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Шабля ранить голову, а слово — </a:t>
            </a:r>
            <a:endParaRPr kumimoji="0" lang="ru-RU" sz="3600" b="1" i="0" u="none" strike="noStrike" cap="none" normalizeH="0" baseline="0" dirty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3600" b="1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Умієш говорити — ... </a:t>
            </a:r>
            <a:endParaRPr kumimoji="0" lang="ru-RU" sz="3600" b="1" i="0" u="none" strike="noStrike" cap="none" normalizeH="0" baseline="0" dirty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3600" b="1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Гостре словечко коле </a:t>
            </a:r>
          </a:p>
        </p:txBody>
      </p:sp>
      <p:pic>
        <p:nvPicPr>
          <p:cNvPr id="60419" name="Picture 3" descr="Картинки по запросу &quot;знавці мови дітям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72198" y="714356"/>
            <a:ext cx="2786082" cy="2500330"/>
          </a:xfrm>
          <a:prstGeom prst="rect">
            <a:avLst/>
          </a:prstGeom>
          <a:noFill/>
        </p:spPr>
      </p:pic>
      <p:pic>
        <p:nvPicPr>
          <p:cNvPr id="60421" name="Picture 5" descr="Картинки по запросу &quot;знавці мови дітям&quot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43636" y="3571876"/>
            <a:ext cx="2781320" cy="20717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2" descr="Картинки по запросу &quot;кухлик глазовий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42852"/>
            <a:ext cx="8501122" cy="63579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642910" y="1785926"/>
          <a:ext cx="8215369" cy="4429156"/>
        </p:xfrm>
        <a:graphic>
          <a:graphicData uri="http://schemas.openxmlformats.org/drawingml/2006/table">
            <a:tbl>
              <a:tblPr/>
              <a:tblGrid>
                <a:gridCol w="273817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73817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73902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221457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1400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1400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1400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21457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1400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1400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1400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71694" name="Рисунок 16" descr="Прислів'я та приказки: Про мову та слова | Порохівниц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1857364"/>
            <a:ext cx="2571768" cy="2071702"/>
          </a:xfrm>
          <a:prstGeom prst="rect">
            <a:avLst/>
          </a:prstGeom>
          <a:noFill/>
        </p:spPr>
      </p:pic>
      <p:pic>
        <p:nvPicPr>
          <p:cNvPr id="71693" name="Рисунок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28992" y="1857364"/>
            <a:ext cx="2571768" cy="2071702"/>
          </a:xfrm>
          <a:prstGeom prst="rect">
            <a:avLst/>
          </a:prstGeom>
          <a:noFill/>
        </p:spPr>
      </p:pic>
      <p:pic>
        <p:nvPicPr>
          <p:cNvPr id="71692" name="Рисунок 11" descr="Прислів'я та приказки про мову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43636" y="3000372"/>
            <a:ext cx="2500330" cy="928694"/>
          </a:xfrm>
          <a:prstGeom prst="rect">
            <a:avLst/>
          </a:prstGeom>
          <a:noFill/>
        </p:spPr>
      </p:pic>
      <p:pic>
        <p:nvPicPr>
          <p:cNvPr id="71691" name="Рисунок 1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15074" y="1857364"/>
            <a:ext cx="2428892" cy="1071570"/>
          </a:xfrm>
          <a:prstGeom prst="rect">
            <a:avLst/>
          </a:prstGeom>
          <a:noFill/>
        </p:spPr>
      </p:pic>
      <p:pic>
        <p:nvPicPr>
          <p:cNvPr id="71690" name="Рисунок 12" descr="Презентація &quot;Мова моя калинова&quot;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14348" y="4071942"/>
            <a:ext cx="2571768" cy="2143140"/>
          </a:xfrm>
          <a:prstGeom prst="rect">
            <a:avLst/>
          </a:prstGeom>
          <a:noFill/>
        </p:spPr>
      </p:pic>
      <p:pic>
        <p:nvPicPr>
          <p:cNvPr id="71689" name="Рисунок 10" descr="Замовити комплект портретів українських письменників &quot;Небо&quot;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428992" y="4143380"/>
            <a:ext cx="2643206" cy="2000264"/>
          </a:xfrm>
          <a:prstGeom prst="rect">
            <a:avLst/>
          </a:prstGeom>
          <a:noFill/>
        </p:spPr>
      </p:pic>
      <p:pic>
        <p:nvPicPr>
          <p:cNvPr id="71688" name="Рисунок 1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43636" y="4000504"/>
            <a:ext cx="2643206" cy="2143140"/>
          </a:xfrm>
          <a:prstGeom prst="rect">
            <a:avLst/>
          </a:prstGeom>
          <a:noFill/>
        </p:spPr>
      </p:pic>
      <p:sp>
        <p:nvSpPr>
          <p:cNvPr id="18" name="Прямоугольник 17"/>
          <p:cNvSpPr/>
          <p:nvPr/>
        </p:nvSpPr>
        <p:spPr>
          <a:xfrm>
            <a:off x="857224" y="500042"/>
            <a:ext cx="7429552" cy="107157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TextBox 18"/>
          <p:cNvSpPr txBox="1"/>
          <p:nvPr/>
        </p:nvSpPr>
        <p:spPr>
          <a:xfrm>
            <a:off x="571472" y="714356"/>
            <a:ext cx="76438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0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Розповідь про рідну  мову</a:t>
            </a:r>
            <a:endParaRPr lang="ru-RU" sz="40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0" name="Picture 2" descr="Картинки по запросу &quot;любіть українську мову&quot;"/>
          <p:cNvPicPr>
            <a:picLocks noChangeAspect="1" noChangeArrowheads="1"/>
          </p:cNvPicPr>
          <p:nvPr/>
        </p:nvPicPr>
        <p:blipFill>
          <a:blip r:embed="rId2" cstate="print"/>
          <a:srcRect b="1041"/>
          <a:stretch>
            <a:fillRect/>
          </a:stretch>
        </p:blipFill>
        <p:spPr bwMode="auto">
          <a:xfrm>
            <a:off x="214282" y="214290"/>
            <a:ext cx="8715436" cy="62151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артинки по запросу 21 лютого свято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0"/>
            <a:ext cx="8856984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42852"/>
            <a:ext cx="8215370" cy="6215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14348" y="714356"/>
            <a:ext cx="7072362" cy="121444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214414" y="785794"/>
            <a:ext cx="57150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7200" b="1" i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Журналісти</a:t>
            </a:r>
            <a:endParaRPr lang="ru-RU" sz="7200" b="1" i="1" dirty="0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C:\Users\lexa1\Desktop\фото раб\2973.jpg"/>
          <p:cNvPicPr/>
          <p:nvPr/>
        </p:nvPicPr>
        <p:blipFill>
          <a:blip r:embed="rId2" cstate="print"/>
          <a:srcRect t="16500" b="23000"/>
          <a:stretch>
            <a:fillRect/>
          </a:stretch>
        </p:blipFill>
        <p:spPr bwMode="auto">
          <a:xfrm>
            <a:off x="1214414" y="2357430"/>
            <a:ext cx="1857388" cy="21104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lexa1\Desktop\фото раб\IMG_20210208_082640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43571" y="2357430"/>
            <a:ext cx="1643074" cy="207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lexa1\AppData\Local\Microsoft\Windows\INetCache\Content.Word\IMG-53c50138b9a45f6146909690b0879071-V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57554" y="2357430"/>
            <a:ext cx="1643074" cy="21431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lexa1\Desktop\п.к\фото раб\IMG_20201007_145241.jpg"/>
          <p:cNvPicPr/>
          <p:nvPr/>
        </p:nvPicPr>
        <p:blipFill>
          <a:blip r:embed="rId5" cstate="print"/>
          <a:srcRect l="18279" t="31265" r="61839" b="39995"/>
          <a:stretch>
            <a:fillRect/>
          </a:stretch>
        </p:blipFill>
        <p:spPr bwMode="auto">
          <a:xfrm>
            <a:off x="2000232" y="4643446"/>
            <a:ext cx="1357322" cy="19192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C:\Users\lexa1\Desktop\п.к\фото раб\IMG_20210208_142609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57753" y="4500570"/>
            <a:ext cx="1643074" cy="20596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4" name="Picture 2" descr="Картинки по запросу &quot;прескарта&quot;"/>
          <p:cNvPicPr>
            <a:picLocks noChangeAspect="1" noChangeArrowheads="1"/>
          </p:cNvPicPr>
          <p:nvPr/>
        </p:nvPicPr>
        <p:blipFill>
          <a:blip r:embed="rId2" cstate="print"/>
          <a:srcRect t="9395" r="9482"/>
          <a:stretch>
            <a:fillRect/>
          </a:stretch>
        </p:blipFill>
        <p:spPr bwMode="auto">
          <a:xfrm>
            <a:off x="3286116" y="2214554"/>
            <a:ext cx="5500726" cy="4133848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42844" y="714356"/>
            <a:ext cx="8286808" cy="9286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7200" dirty="0">
                <a:latin typeface="Times New Roman" pitchFamily="18" charset="0"/>
                <a:cs typeface="Times New Roman" pitchFamily="18" charset="0"/>
              </a:rPr>
              <a:t>Прес - карта</a:t>
            </a:r>
            <a:endParaRPr lang="ru-RU" sz="7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636" name="AutoShape 4" descr="Картинки по запросу &quot;прескарти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69638" name="AutoShape 6" descr="Картинки по запросу &quot;прескарти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69639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2428868"/>
            <a:ext cx="2667000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9641" name="Picture 9" descr="Картинки по запросу &quot;прескарти&quot;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8" y="4500570"/>
            <a:ext cx="2820576" cy="206215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28662" y="642918"/>
            <a:ext cx="7072362" cy="1143008"/>
          </a:xfrm>
          <a:prstGeom prst="rect">
            <a:avLst/>
          </a:prstGeom>
          <a:noFill/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-214346" y="571481"/>
            <a:ext cx="93583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72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Відомий історик</a:t>
            </a:r>
            <a:endParaRPr lang="ru-RU" sz="72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642910" y="2928934"/>
            <a:ext cx="3571900" cy="1785950"/>
          </a:xfrm>
          <a:prstGeom prst="ellipse">
            <a:avLst/>
          </a:prstGeom>
          <a:noFill/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214414" y="3071810"/>
            <a:ext cx="279644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Кобцев Ростислав</a:t>
            </a:r>
            <a:endParaRPr lang="ru-RU" sz="4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F:\прес конф 2\п.к\фото раб\IMG-b274c6a915af2ce47b3b0b23b7331c6d-V.jpg"/>
          <p:cNvPicPr/>
          <p:nvPr/>
        </p:nvPicPr>
        <p:blipFill>
          <a:blip r:embed="rId2" cstate="print"/>
          <a:srcRect l="19140" t="13350" r="13354"/>
          <a:stretch>
            <a:fillRect/>
          </a:stretch>
        </p:blipFill>
        <p:spPr bwMode="auto">
          <a:xfrm>
            <a:off x="5286380" y="2143116"/>
            <a:ext cx="2143140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57224" y="500042"/>
            <a:ext cx="7429552" cy="107157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571472" y="714356"/>
            <a:ext cx="76438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Вчитель </a:t>
            </a:r>
            <a:r>
              <a:rPr lang="uk-UA" sz="4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української мови</a:t>
            </a:r>
            <a:endParaRPr lang="ru-RU" sz="48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642910" y="2928934"/>
            <a:ext cx="3571900" cy="1785950"/>
          </a:xfrm>
          <a:prstGeom prst="ellipse">
            <a:avLst/>
          </a:prstGeom>
          <a:noFill/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714348" y="3071810"/>
            <a:ext cx="371477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Прохорова </a:t>
            </a:r>
          </a:p>
          <a:p>
            <a:pPr algn="ctr"/>
            <a:r>
              <a:rPr lang="uk-UA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Анастасія</a:t>
            </a:r>
            <a:endParaRPr lang="ru-RU" sz="4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F:\прес конф 2\п.к\фото раб\IMG_20210216_080029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57818" y="2428868"/>
            <a:ext cx="2357454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1472" y="500043"/>
            <a:ext cx="764386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60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Відомий поет</a:t>
            </a:r>
            <a:endParaRPr lang="ru-RU" sz="60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642910" y="2928934"/>
            <a:ext cx="3571900" cy="1785950"/>
          </a:xfrm>
          <a:prstGeom prst="ellipse">
            <a:avLst/>
          </a:prstGeom>
          <a:noFill/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571472" y="3143248"/>
            <a:ext cx="349688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Денищенко </a:t>
            </a:r>
          </a:p>
          <a:p>
            <a:pPr algn="ctr"/>
            <a:r>
              <a:rPr lang="uk-UA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Микита</a:t>
            </a:r>
            <a:endParaRPr lang="ru-RU" sz="4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57224" y="500042"/>
            <a:ext cx="7429552" cy="107157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931038" y="15859212"/>
            <a:ext cx="29718000" cy="396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Рисунок 7" descr="C:\Users\lexa1\Desktop\фото раб\IMG_20210208_08254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0694" y="2143116"/>
            <a:ext cx="2314575" cy="3086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1018</TotalTime>
  <Words>89</Words>
  <Application>Microsoft Office PowerPoint</Application>
  <PresentationFormat>Экран (4:3)</PresentationFormat>
  <Paragraphs>30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Гра: “Добре слово в риму”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777</cp:lastModifiedBy>
  <cp:revision>108</cp:revision>
  <dcterms:modified xsi:type="dcterms:W3CDTF">2021-04-21T14:06:44Z</dcterms:modified>
</cp:coreProperties>
</file>