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aac" ContentType="audio/aac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30"/>
  </p:notesMasterIdLst>
  <p:sldIdLst>
    <p:sldId id="318" r:id="rId2"/>
    <p:sldId id="322" r:id="rId3"/>
    <p:sldId id="304" r:id="rId4"/>
    <p:sldId id="353" r:id="rId5"/>
    <p:sldId id="327" r:id="rId6"/>
    <p:sldId id="320" r:id="rId7"/>
    <p:sldId id="321" r:id="rId8"/>
    <p:sldId id="324" r:id="rId9"/>
    <p:sldId id="354" r:id="rId10"/>
    <p:sldId id="328" r:id="rId11"/>
    <p:sldId id="347" r:id="rId12"/>
    <p:sldId id="329" r:id="rId13"/>
    <p:sldId id="348" r:id="rId14"/>
    <p:sldId id="334" r:id="rId15"/>
    <p:sldId id="335" r:id="rId16"/>
    <p:sldId id="330" r:id="rId17"/>
    <p:sldId id="332" r:id="rId18"/>
    <p:sldId id="336" r:id="rId19"/>
    <p:sldId id="337" r:id="rId20"/>
    <p:sldId id="333" r:id="rId21"/>
    <p:sldId id="338" r:id="rId22"/>
    <p:sldId id="355" r:id="rId23"/>
    <p:sldId id="339" r:id="rId24"/>
    <p:sldId id="340" r:id="rId25"/>
    <p:sldId id="349" r:id="rId26"/>
    <p:sldId id="351" r:id="rId27"/>
    <p:sldId id="352" r:id="rId28"/>
    <p:sldId id="34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383" autoAdjust="0"/>
  </p:normalViewPr>
  <p:slideViewPr>
    <p:cSldViewPr snapToGrid="0">
      <p:cViewPr varScale="1">
        <p:scale>
          <a:sx n="67" d="100"/>
          <a:sy n="67" d="100"/>
        </p:scale>
        <p:origin x="-81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678C1-7A3F-4C78-9426-4630CE03F914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89205-197B-46F0-9643-D91C0613F0B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83399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91950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7711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9514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983934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64130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261167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84607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03017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0414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44908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91815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24753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7755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26081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7188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8282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9313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3050A12-3118-4D8D-8647-15CA9114EC32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8A7A387-F3CA-4352-B74C-5FDB504BBC8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519583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microsoft.com/office/2007/relationships/media" Target="../media/media4.aac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microsoft.com/office/2007/relationships/media" Target="../media/media5.aac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microsoft.com/office/2007/relationships/media" Target="../media/media4.aac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microsoft.com/office/2007/relationships/media" Target="../media/media5.aac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microsoft.com/office/2007/relationships/media" Target="../media/media4.aac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2.png"/><Relationship Id="rId4" Type="http://schemas.microsoft.com/office/2007/relationships/media" Target="../media/media2.mp3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microsoft.com/office/2007/relationships/media" Target="../media/media4.aac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microsoft.com/office/2007/relationships/media" Target="../media/media3.mp3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Миргородська загальноосвітня школа І-ІІІ ступенів №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87" y="251642"/>
            <a:ext cx="10825315" cy="62253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0451598">
            <a:off x="2344954" y="2020952"/>
            <a:ext cx="758518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ПРИВІТАННЯ</a:t>
            </a:r>
          </a:p>
        </p:txBody>
      </p:sp>
      <p:pic>
        <p:nvPicPr>
          <p:cNvPr id="4" name="Владимир Шаинский Учат В Школе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email"/>
          <a:stretch>
            <a:fillRect/>
          </a:stretch>
        </p:blipFill>
        <p:spPr>
          <a:xfrm>
            <a:off x="422787" y="54009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5055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3082501" y="386497"/>
            <a:ext cx="6050485" cy="615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8289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487499" y="156297"/>
            <a:ext cx="7376799" cy="36335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396404" y="3666810"/>
            <a:ext cx="3310415" cy="2560542"/>
          </a:xfrm>
          <a:prstGeom prst="rect">
            <a:avLst/>
          </a:prstGeom>
        </p:spPr>
      </p:pic>
      <p:pic>
        <p:nvPicPr>
          <p:cNvPr id="4" name="7 нояб., 11.5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642491" y="54541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823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465845" y="126000"/>
            <a:ext cx="6997305" cy="6732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59110" y="4566288"/>
            <a:ext cx="3036071" cy="215502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80373" y="4927107"/>
            <a:ext cx="192645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Усі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діти мають право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їсти лише морозиво та цукерки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9147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611787" y="165174"/>
            <a:ext cx="7376799" cy="36335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781397" y="4048551"/>
            <a:ext cx="2682472" cy="2560542"/>
          </a:xfrm>
          <a:prstGeom prst="rect">
            <a:avLst/>
          </a:prstGeom>
        </p:spPr>
      </p:pic>
      <p:pic>
        <p:nvPicPr>
          <p:cNvPr id="4" name="7 нояб., 11.53(2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340650" y="57293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6707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3016520" y="424207"/>
            <a:ext cx="6433653" cy="619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574250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221169" y="209562"/>
            <a:ext cx="7376799" cy="36335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378649" y="3843093"/>
            <a:ext cx="3310415" cy="2560542"/>
          </a:xfrm>
          <a:prstGeom prst="rect">
            <a:avLst/>
          </a:prstGeom>
        </p:spPr>
      </p:pic>
      <p:pic>
        <p:nvPicPr>
          <p:cNvPr id="4" name="7 нояб., 11.5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642491" y="54541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2053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2908505" y="54000"/>
            <a:ext cx="6642018" cy="680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11478" y="4761342"/>
            <a:ext cx="3036071" cy="20240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55660" y="5175116"/>
            <a:ext cx="23151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Усі діти мають право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жити у наметах та без батьків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8588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2228296" y="301840"/>
            <a:ext cx="7381696" cy="363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648232" y="4128449"/>
            <a:ext cx="2682472" cy="2560542"/>
          </a:xfrm>
          <a:prstGeom prst="rect">
            <a:avLst/>
          </a:prstGeom>
        </p:spPr>
      </p:pic>
      <p:pic>
        <p:nvPicPr>
          <p:cNvPr id="4" name="7 нояб., 11.53(2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340650" y="57293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052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2511441" y="183521"/>
            <a:ext cx="6880245" cy="651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456697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265557" y="174051"/>
            <a:ext cx="7376799" cy="36335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130073" y="3897630"/>
            <a:ext cx="3310415" cy="2560542"/>
          </a:xfrm>
          <a:prstGeom prst="rect">
            <a:avLst/>
          </a:prstGeom>
        </p:spPr>
      </p:pic>
      <p:pic>
        <p:nvPicPr>
          <p:cNvPr id="4" name="7 нояб., 11.5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642491" y="54541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8376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78426" y="380999"/>
            <a:ext cx="10844980" cy="5951435"/>
          </a:xfrm>
          <a:prstGeom prst="rect">
            <a:avLst/>
          </a:prstGeom>
        </p:spPr>
      </p:pic>
      <p:pic>
        <p:nvPicPr>
          <p:cNvPr id="4" name="вовремя виховной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email"/>
          <a:stretch>
            <a:fillRect/>
          </a:stretch>
        </p:blipFill>
        <p:spPr>
          <a:xfrm>
            <a:off x="269629" y="57228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636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2762053" y="306000"/>
            <a:ext cx="6552002" cy="655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2127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647297" y="191807"/>
            <a:ext cx="7376799" cy="36335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49670" y="4190593"/>
            <a:ext cx="3310415" cy="2560542"/>
          </a:xfrm>
          <a:prstGeom prst="rect">
            <a:avLst/>
          </a:prstGeom>
        </p:spPr>
      </p:pic>
      <p:pic>
        <p:nvPicPr>
          <p:cNvPr id="4" name="7 нояб., 11.5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642491" y="54541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7196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2559" y="355107"/>
            <a:ext cx="1099943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88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ФІЗХВИЛИНКА</a:t>
            </a:r>
            <a:r>
              <a:rPr lang="ru-RU" sz="88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8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432481" y="1970843"/>
            <a:ext cx="7200000" cy="405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636005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60505" y="843379"/>
            <a:ext cx="4353002" cy="20744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ОБОВ’ЯЗОК</a:t>
            </a:r>
            <a:r>
              <a:rPr lang="ru-RU" sz="28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це те, що ми повинні виконувати, щоб бути корисними собі та </a:t>
            </a:r>
            <a:r>
              <a:rPr lang="ru-RU" sz="28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оточуючим.</a:t>
            </a:r>
            <a:endParaRPr lang="ru-RU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76354" y="1283571"/>
            <a:ext cx="5273497" cy="5267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91922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59262" y="266330"/>
            <a:ext cx="6232124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Обов’язки: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Поважати і любити близьких та друзів.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Сумлінно </a:t>
            </a: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навчатись.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 працювати на </a:t>
            </a: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уроках.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Старанно виконувати домашні завдання.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Дотримуватись правил поведінки.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Цінувати і дбати про своє здоров'я.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З </a:t>
            </a: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повагою ставитися до людей, які піклуються про </a:t>
            </a: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вас</a:t>
            </a: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ображати </a:t>
            </a: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інших.</a:t>
            </a:r>
            <a:r>
              <a:rPr lang="uk-UA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280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76354" y="1283571"/>
            <a:ext cx="5089945" cy="5267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565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8496" y="168676"/>
            <a:ext cx="7150115" cy="1482571"/>
          </a:xfrm>
        </p:spPr>
        <p:txBody>
          <a:bodyPr>
            <a:noAutofit/>
          </a:bodyPr>
          <a:lstStyle/>
          <a:p>
            <a:pPr algn="ctr"/>
            <a:r>
              <a:rPr lang="uk-UA" sz="8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Підсумок</a:t>
            </a:r>
            <a:r>
              <a:rPr lang="uk-UA" sz="8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8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997659" y="1651247"/>
            <a:ext cx="5291787" cy="46699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52260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70516" y="221942"/>
            <a:ext cx="11407806" cy="642839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71674" y="985422"/>
            <a:ext cx="5974672" cy="4025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 іще малята,</a:t>
            </a:r>
            <a:b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 в нас закон є і права.</a:t>
            </a:r>
            <a:b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ми навік запам’ятали</a:t>
            </a:r>
            <a:b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 декларації слова:</a:t>
            </a:r>
            <a:b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 діти вільні і всі рівні,</a:t>
            </a:r>
            <a:b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треба всім нам дружно жити.</a:t>
            </a:r>
            <a:b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Тож, ми ще змалечку вчимося</a:t>
            </a:r>
            <a:b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Всіх поважати і любит</a:t>
            </a: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и.</a:t>
            </a:r>
            <a:endParaRPr lang="ru-RU" sz="2800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90748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/>
          <a:srcRect b="2999"/>
          <a:stretch/>
        </p:blipFill>
        <p:spPr>
          <a:xfrm>
            <a:off x="337351" y="245107"/>
            <a:ext cx="11443317" cy="63953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96503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32660" y="248574"/>
            <a:ext cx="11141475" cy="63458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7100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376" b="99906" l="831" r="97664">
                        <a14:foregroundMark x1="5711" y1="13239" x2="97767" y2="30329"/>
                        <a14:foregroundMark x1="78920" y1="376" x2="79232" y2="99249"/>
                        <a14:foregroundMark x1="831" y1="19812" x2="63863" y2="39531"/>
                        <a14:foregroundMark x1="6854" y1="36056" x2="6075" y2="98967"/>
                        <a14:foregroundMark x1="3634" y1="38122" x2="2440" y2="99249"/>
                        <a14:foregroundMark x1="8100" y1="97371" x2="90966" y2="99812"/>
                        <a14:foregroundMark x1="97300" y1="37277" x2="97404" y2="99906"/>
                        <a14:foregroundMark x1="49533" y1="98967" x2="59657" y2="99437"/>
                        <a14:backgroundMark x1="10488" y1="68826" x2="66926" y2="74272"/>
                        <a14:backgroundMark x1="47871" y1="55023" x2="34787" y2="96056"/>
                        <a14:backgroundMark x1="30945" y1="56338" x2="58307" y2="9953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043" y="182598"/>
            <a:ext cx="11741914" cy="64928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5043" y="3758184"/>
            <a:ext cx="95198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</a:p>
          <a:p>
            <a:r>
              <a:rPr lang="ru-RU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«Школа прав дитини»</a:t>
            </a:r>
            <a:endParaRPr lang="en-US" sz="5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4874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35145" y="878889"/>
            <a:ext cx="4518564" cy="18158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дитини – це спеціальні можливості, необхідні дитині для існування.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76354" y="1283571"/>
            <a:ext cx="4974535" cy="5267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3833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688156" y="377072"/>
            <a:ext cx="10838513" cy="58447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9769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989815" y="782425"/>
            <a:ext cx="9898144" cy="5976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5043" y="113122"/>
            <a:ext cx="76451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Квітка </a:t>
            </a:r>
            <a:r>
              <a:rPr lang="ru-RU" sz="5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 дитини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7143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78764" y="659876"/>
            <a:ext cx="5040000" cy="230832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2400" b="1" i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Якщо ваші права порушено 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uk-UA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Звертайтесь </a:t>
            </a:r>
            <a:r>
              <a:rPr lang="uk-UA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батьків</a:t>
            </a:r>
            <a:r>
              <a:rPr lang="uk-UA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uk-UA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Звертайтесь до </a:t>
            </a:r>
            <a:r>
              <a:rPr lang="uk-UA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педагогів, </a:t>
            </a:r>
            <a:endParaRPr lang="uk-UA" sz="2400" dirty="0" smtClean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uk-UA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Звертайтесь до директора.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76354" y="1283571"/>
            <a:ext cx="4868003" cy="5267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0905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44718" y="115918"/>
            <a:ext cx="10737130" cy="666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 rot="156422">
            <a:off x="5449143" y="2354045"/>
            <a:ext cx="3554946" cy="237035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84742" y="1197204"/>
            <a:ext cx="45342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«Веселий м'ячик»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Школьные 5 Минут До Урок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234118" y="57027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687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48715" y="1422000"/>
            <a:ext cx="8154000" cy="543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48714" y="163058"/>
            <a:ext cx="85736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9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 </a:t>
            </a:r>
            <a:r>
              <a:rPr lang="ru-RU" sz="9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9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9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ні</a:t>
            </a:r>
            <a:r>
              <a:rPr lang="ru-RU" sz="9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861695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477</TotalTime>
  <Words>158</Words>
  <Application>Microsoft Office PowerPoint</Application>
  <PresentationFormat>Произвольный</PresentationFormat>
  <Paragraphs>28</Paragraphs>
  <Slides>28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Сектор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Підсумок 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рудай</dc:creator>
  <cp:lastModifiedBy>777</cp:lastModifiedBy>
  <cp:revision>64</cp:revision>
  <dcterms:created xsi:type="dcterms:W3CDTF">2019-11-04T09:28:30Z</dcterms:created>
  <dcterms:modified xsi:type="dcterms:W3CDTF">2021-04-21T14:22:26Z</dcterms:modified>
</cp:coreProperties>
</file>