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0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3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082AF3-7509-4498-903F-80BC52C95A23}" type="doc">
      <dgm:prSet loTypeId="urn:microsoft.com/office/officeart/2005/8/layout/h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4DB7C8-A21A-4F0D-8D0C-2AB88B2B9256}">
      <dgm:prSet phldrT="[Текст]" custT="1"/>
      <dgm:spPr/>
      <dgm:t>
        <a:bodyPr/>
        <a:lstStyle/>
        <a:p>
          <a:r>
            <a:rPr lang="uk-UA" altLang="ru-RU" sz="2400" dirty="0" smtClean="0">
              <a:solidFill>
                <a:schemeClr val="tx1"/>
              </a:solidFill>
              <a:cs typeface="Arial" panose="020B0604020202020204" pitchFamily="34" charset="0"/>
            </a:rPr>
            <a:t>Заниження самооцінки</a:t>
          </a:r>
          <a:endParaRPr lang="ru-RU" sz="2400" dirty="0">
            <a:solidFill>
              <a:schemeClr val="tx1"/>
            </a:solidFill>
          </a:endParaRPr>
        </a:p>
      </dgm:t>
    </dgm:pt>
    <dgm:pt modelId="{B5B7B40B-D6CE-419A-9CB1-202243A2B1DB}" type="parTrans" cxnId="{4401E97B-AF98-49EF-B22C-F842D74CFDA5}">
      <dgm:prSet/>
      <dgm:spPr/>
      <dgm:t>
        <a:bodyPr/>
        <a:lstStyle/>
        <a:p>
          <a:endParaRPr lang="ru-RU"/>
        </a:p>
      </dgm:t>
    </dgm:pt>
    <dgm:pt modelId="{7D31883F-A6B4-4D05-82CF-0F6AEBDEED7D}" type="sibTrans" cxnId="{4401E97B-AF98-49EF-B22C-F842D74CFDA5}">
      <dgm:prSet/>
      <dgm:spPr/>
      <dgm:t>
        <a:bodyPr/>
        <a:lstStyle/>
        <a:p>
          <a:endParaRPr lang="ru-RU"/>
        </a:p>
      </dgm:t>
    </dgm:pt>
    <dgm:pt modelId="{FEE8E90A-A624-440D-B0E1-07C19FB1E777}">
      <dgm:prSet phldrT="[Текст]" custT="1"/>
      <dgm:spPr/>
      <dgm:t>
        <a:bodyPr/>
        <a:lstStyle/>
        <a:p>
          <a:r>
            <a:rPr lang="uk-UA" altLang="ru-RU" sz="2000" dirty="0" smtClean="0">
              <a:solidFill>
                <a:schemeClr val="tx1"/>
              </a:solidFill>
              <a:cs typeface="Arial" panose="020B0604020202020204" pitchFamily="34" charset="0"/>
            </a:rPr>
            <a:t>Проблеми у навчанні,         поведінці</a:t>
          </a:r>
          <a:endParaRPr lang="ru-RU" sz="2000" dirty="0">
            <a:solidFill>
              <a:schemeClr val="tx1"/>
            </a:solidFill>
          </a:endParaRPr>
        </a:p>
      </dgm:t>
    </dgm:pt>
    <dgm:pt modelId="{8FC4B7CB-2E8D-45F4-BC7B-AB57013A4519}" type="parTrans" cxnId="{61DB4FD0-2516-445D-B739-46EB396089F2}">
      <dgm:prSet/>
      <dgm:spPr/>
      <dgm:t>
        <a:bodyPr/>
        <a:lstStyle/>
        <a:p>
          <a:endParaRPr lang="ru-RU"/>
        </a:p>
      </dgm:t>
    </dgm:pt>
    <dgm:pt modelId="{F9176C1F-4667-47C2-9961-2E6CC8F033C9}" type="sibTrans" cxnId="{61DB4FD0-2516-445D-B739-46EB396089F2}">
      <dgm:prSet/>
      <dgm:spPr/>
      <dgm:t>
        <a:bodyPr/>
        <a:lstStyle/>
        <a:p>
          <a:endParaRPr lang="ru-RU"/>
        </a:p>
      </dgm:t>
    </dgm:pt>
    <dgm:pt modelId="{E4B4A6F5-ECC8-4E90-AB96-C9C49E3C19C5}">
      <dgm:prSet phldrT="[Текст]"/>
      <dgm:spPr/>
      <dgm:t>
        <a:bodyPr/>
        <a:lstStyle/>
        <a:p>
          <a:r>
            <a:rPr lang="uk-UA" dirty="0" err="1" smtClean="0"/>
            <a:t>Булінг</a:t>
          </a:r>
          <a:endParaRPr lang="ru-RU" dirty="0"/>
        </a:p>
      </dgm:t>
    </dgm:pt>
    <dgm:pt modelId="{BA76596C-4EFA-4699-A360-EDE8E86D19EF}" type="parTrans" cxnId="{2D7C13FE-F10B-483C-AF0E-F6BA3107D9F0}">
      <dgm:prSet/>
      <dgm:spPr/>
      <dgm:t>
        <a:bodyPr/>
        <a:lstStyle/>
        <a:p>
          <a:endParaRPr lang="ru-RU"/>
        </a:p>
      </dgm:t>
    </dgm:pt>
    <dgm:pt modelId="{0CD57A14-3AEF-433E-8AB0-F399BECEA3EB}" type="sibTrans" cxnId="{2D7C13FE-F10B-483C-AF0E-F6BA3107D9F0}">
      <dgm:prSet/>
      <dgm:spPr/>
      <dgm:t>
        <a:bodyPr/>
        <a:lstStyle/>
        <a:p>
          <a:endParaRPr lang="ru-RU"/>
        </a:p>
      </dgm:t>
    </dgm:pt>
    <dgm:pt modelId="{2EE38F36-065C-4E42-BE2B-F68A997A49AB}">
      <dgm:prSet phldrT="[Текст]" custT="1"/>
      <dgm:spPr/>
      <dgm:t>
        <a:bodyPr/>
        <a:lstStyle/>
        <a:p>
          <a:r>
            <a:rPr lang="uk-UA" altLang="ru-RU" sz="2000" dirty="0" smtClean="0">
              <a:solidFill>
                <a:schemeClr val="tx1"/>
              </a:solidFill>
              <a:cs typeface="Arial" panose="020B0604020202020204" pitchFamily="34" charset="0"/>
            </a:rPr>
            <a:t>Думки про суїцид</a:t>
          </a:r>
          <a:endParaRPr lang="ru-RU" sz="2000" dirty="0">
            <a:solidFill>
              <a:schemeClr val="tx1"/>
            </a:solidFill>
          </a:endParaRPr>
        </a:p>
      </dgm:t>
    </dgm:pt>
    <dgm:pt modelId="{DE25D1F4-39E7-4C5A-BD53-E09426A27C61}" type="parTrans" cxnId="{49052287-8760-4381-978F-67758A8E1FB4}">
      <dgm:prSet/>
      <dgm:spPr/>
      <dgm:t>
        <a:bodyPr/>
        <a:lstStyle/>
        <a:p>
          <a:endParaRPr lang="ru-RU"/>
        </a:p>
      </dgm:t>
    </dgm:pt>
    <dgm:pt modelId="{1D0AE8BC-65E3-45E7-A5CF-4D44C2E2707F}" type="sibTrans" cxnId="{49052287-8760-4381-978F-67758A8E1FB4}">
      <dgm:prSet/>
      <dgm:spPr/>
      <dgm:t>
        <a:bodyPr/>
        <a:lstStyle/>
        <a:p>
          <a:endParaRPr lang="ru-RU"/>
        </a:p>
      </dgm:t>
    </dgm:pt>
    <dgm:pt modelId="{D86169A2-42E9-4251-8D2B-AAE85B2B41BD}">
      <dgm:prSet phldrT="[Текст]"/>
      <dgm:spPr/>
      <dgm:t>
        <a:bodyPr/>
        <a:lstStyle/>
        <a:p>
          <a:r>
            <a:rPr lang="uk-UA" dirty="0" err="1" smtClean="0"/>
            <a:t>Булінг</a:t>
          </a:r>
          <a:endParaRPr lang="ru-RU" dirty="0"/>
        </a:p>
      </dgm:t>
    </dgm:pt>
    <dgm:pt modelId="{F98FF4C6-5B3F-4887-9F2E-902BB41032B2}" type="sibTrans" cxnId="{705530E3-6920-43C0-89FD-52E9B60AFF41}">
      <dgm:prSet/>
      <dgm:spPr/>
      <dgm:t>
        <a:bodyPr/>
        <a:lstStyle/>
        <a:p>
          <a:endParaRPr lang="ru-RU"/>
        </a:p>
      </dgm:t>
    </dgm:pt>
    <dgm:pt modelId="{B9A35238-9A93-4638-A153-783B614F6075}" type="parTrans" cxnId="{705530E3-6920-43C0-89FD-52E9B60AFF41}">
      <dgm:prSet/>
      <dgm:spPr/>
      <dgm:t>
        <a:bodyPr/>
        <a:lstStyle/>
        <a:p>
          <a:endParaRPr lang="ru-RU"/>
        </a:p>
      </dgm:t>
    </dgm:pt>
    <dgm:pt modelId="{45DEA597-A819-4C44-85D4-C3066E2352A1}">
      <dgm:prSet phldrT="[Текст]"/>
      <dgm:spPr/>
      <dgm:t>
        <a:bodyPr/>
        <a:lstStyle/>
        <a:p>
          <a:r>
            <a:rPr lang="uk-UA" dirty="0" err="1" smtClean="0"/>
            <a:t>Булінг</a:t>
          </a:r>
          <a:endParaRPr lang="ru-RU" dirty="0"/>
        </a:p>
      </dgm:t>
    </dgm:pt>
    <dgm:pt modelId="{8339143A-A221-4C97-8FDC-6737E6C6A3BC}" type="sibTrans" cxnId="{C53E0E1F-FDF9-4DB1-B988-B805C2FAF7BE}">
      <dgm:prSet/>
      <dgm:spPr/>
      <dgm:t>
        <a:bodyPr/>
        <a:lstStyle/>
        <a:p>
          <a:endParaRPr lang="ru-RU"/>
        </a:p>
      </dgm:t>
    </dgm:pt>
    <dgm:pt modelId="{374B1AD3-0F5F-4FD4-AA35-CC7C48CC486A}" type="parTrans" cxnId="{C53E0E1F-FDF9-4DB1-B988-B805C2FAF7BE}">
      <dgm:prSet/>
      <dgm:spPr/>
      <dgm:t>
        <a:bodyPr/>
        <a:lstStyle/>
        <a:p>
          <a:endParaRPr lang="ru-RU"/>
        </a:p>
      </dgm:t>
    </dgm:pt>
    <dgm:pt modelId="{CBB672DF-BBD4-495B-BADE-212E3D7FA2B5}" type="pres">
      <dgm:prSet presAssocID="{84082AF3-7509-4498-903F-80BC52C95A23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5F7ABC5-5AD4-4682-A34A-966E344F7A61}" type="pres">
      <dgm:prSet presAssocID="{45DEA597-A819-4C44-85D4-C3066E2352A1}" presName="compositeNode" presStyleCnt="0">
        <dgm:presLayoutVars>
          <dgm:bulletEnabled val="1"/>
        </dgm:presLayoutVars>
      </dgm:prSet>
      <dgm:spPr/>
    </dgm:pt>
    <dgm:pt modelId="{C5B7954E-9DE5-4A84-8F55-495047BD8F01}" type="pres">
      <dgm:prSet presAssocID="{45DEA597-A819-4C44-85D4-C3066E2352A1}" presName="image" presStyleLbl="fgImgPlace1" presStyleIdx="0" presStyleCnt="3" custScaleX="157123" custScaleY="134228" custLinFactNeighborX="8951" custLinFactNeighborY="-1798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1F67C79-B19A-4CD3-B4B7-43FD3FB08530}" type="pres">
      <dgm:prSet presAssocID="{45DEA597-A819-4C44-85D4-C3066E2352A1}" presName="childNode" presStyleLbl="node1" presStyleIdx="0" presStyleCnt="3" custScaleX="126731" custScaleY="49269" custLinFactNeighborX="16864" custLinFactNeighborY="-21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00BBF-B3B8-40FA-984E-8D70BD8616F7}" type="pres">
      <dgm:prSet presAssocID="{45DEA597-A819-4C44-85D4-C3066E2352A1}" presName="parentNode" presStyleLbl="revTx" presStyleIdx="0" presStyleCnt="3" custLinFactNeighborX="6509" custLinFactNeighborY="155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91BF6E-E8A0-49C1-83C7-85835D55F748}" type="pres">
      <dgm:prSet presAssocID="{8339143A-A221-4C97-8FDC-6737E6C6A3BC}" presName="sibTrans" presStyleCnt="0"/>
      <dgm:spPr/>
    </dgm:pt>
    <dgm:pt modelId="{933A9576-D138-4015-AB07-27306B898D6A}" type="pres">
      <dgm:prSet presAssocID="{D86169A2-42E9-4251-8D2B-AAE85B2B41BD}" presName="compositeNode" presStyleCnt="0">
        <dgm:presLayoutVars>
          <dgm:bulletEnabled val="1"/>
        </dgm:presLayoutVars>
      </dgm:prSet>
      <dgm:spPr/>
    </dgm:pt>
    <dgm:pt modelId="{2DB71C64-EE98-499D-9317-7BB0482659F7}" type="pres">
      <dgm:prSet presAssocID="{D86169A2-42E9-4251-8D2B-AAE85B2B41BD}" presName="image" presStyleLbl="fgImgPlace1" presStyleIdx="1" presStyleCnt="3" custScaleX="191771" custScaleY="137975" custLinFactNeighborX="12301" custLinFactNeighborY="-2129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54D9850-9984-4B4C-8321-6BFA95D11EE9}" type="pres">
      <dgm:prSet presAssocID="{D86169A2-42E9-4251-8D2B-AAE85B2B41BD}" presName="childNode" presStyleLbl="node1" presStyleIdx="1" presStyleCnt="3" custScaleX="124841" custScaleY="50564" custLinFactNeighborX="15104" custLinFactNeighborY="-22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0963D3-9B01-4279-8193-BF7BE5B01B20}" type="pres">
      <dgm:prSet presAssocID="{D86169A2-42E9-4251-8D2B-AAE85B2B41BD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B975C6-3A48-41A6-A50B-8E595470B191}" type="pres">
      <dgm:prSet presAssocID="{F98FF4C6-5B3F-4887-9F2E-902BB41032B2}" presName="sibTrans" presStyleCnt="0"/>
      <dgm:spPr/>
    </dgm:pt>
    <dgm:pt modelId="{BC970A6C-FB7B-4599-BA35-E6C28CA9470A}" type="pres">
      <dgm:prSet presAssocID="{E4B4A6F5-ECC8-4E90-AB96-C9C49E3C19C5}" presName="compositeNode" presStyleCnt="0">
        <dgm:presLayoutVars>
          <dgm:bulletEnabled val="1"/>
        </dgm:presLayoutVars>
      </dgm:prSet>
      <dgm:spPr/>
    </dgm:pt>
    <dgm:pt modelId="{2CD5C1AF-48A3-494A-8929-4F35A94E871A}" type="pres">
      <dgm:prSet presAssocID="{E4B4A6F5-ECC8-4E90-AB96-C9C49E3C19C5}" presName="image" presStyleLbl="fgImgPlace1" presStyleIdx="2" presStyleCnt="3" custScaleX="153035" custScaleY="144134" custLinFactNeighborX="1124" custLinFactNeighborY="-2017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B58F95B-6081-4102-85F7-4433DFC4C544}" type="pres">
      <dgm:prSet presAssocID="{E4B4A6F5-ECC8-4E90-AB96-C9C49E3C19C5}" presName="childNode" presStyleLbl="node1" presStyleIdx="2" presStyleCnt="3" custScaleY="49673" custLinFactNeighborY="-21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163CC-9A35-4953-82E1-510EFB74F093}" type="pres">
      <dgm:prSet presAssocID="{E4B4A6F5-ECC8-4E90-AB96-C9C49E3C19C5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DB4FD0-2516-445D-B739-46EB396089F2}" srcId="{D86169A2-42E9-4251-8D2B-AAE85B2B41BD}" destId="{FEE8E90A-A624-440D-B0E1-07C19FB1E777}" srcOrd="0" destOrd="0" parTransId="{8FC4B7CB-2E8D-45F4-BC7B-AB57013A4519}" sibTransId="{F9176C1F-4667-47C2-9961-2E6CC8F033C9}"/>
    <dgm:cxn modelId="{2D7C13FE-F10B-483C-AF0E-F6BA3107D9F0}" srcId="{84082AF3-7509-4498-903F-80BC52C95A23}" destId="{E4B4A6F5-ECC8-4E90-AB96-C9C49E3C19C5}" srcOrd="2" destOrd="0" parTransId="{BA76596C-4EFA-4699-A360-EDE8E86D19EF}" sibTransId="{0CD57A14-3AEF-433E-8AB0-F399BECEA3EB}"/>
    <dgm:cxn modelId="{E07F8948-3790-4FB2-9336-32C1D85F428D}" type="presOf" srcId="{D86169A2-42E9-4251-8D2B-AAE85B2B41BD}" destId="{3B0963D3-9B01-4279-8193-BF7BE5B01B20}" srcOrd="0" destOrd="0" presId="urn:microsoft.com/office/officeart/2005/8/layout/hList2#1"/>
    <dgm:cxn modelId="{06C46545-9B89-434D-9E2C-10A4795AD558}" type="presOf" srcId="{84082AF3-7509-4498-903F-80BC52C95A23}" destId="{CBB672DF-BBD4-495B-BADE-212E3D7FA2B5}" srcOrd="0" destOrd="0" presId="urn:microsoft.com/office/officeart/2005/8/layout/hList2#1"/>
    <dgm:cxn modelId="{672407A8-3403-4A10-B85A-967256AF7486}" type="presOf" srcId="{45DEA597-A819-4C44-85D4-C3066E2352A1}" destId="{BE300BBF-B3B8-40FA-984E-8D70BD8616F7}" srcOrd="0" destOrd="0" presId="urn:microsoft.com/office/officeart/2005/8/layout/hList2#1"/>
    <dgm:cxn modelId="{5BEDE946-2FD2-4050-9617-A794E21B8480}" type="presOf" srcId="{FEE8E90A-A624-440D-B0E1-07C19FB1E777}" destId="{454D9850-9984-4B4C-8321-6BFA95D11EE9}" srcOrd="0" destOrd="0" presId="urn:microsoft.com/office/officeart/2005/8/layout/hList2#1"/>
    <dgm:cxn modelId="{C53E0E1F-FDF9-4DB1-B988-B805C2FAF7BE}" srcId="{84082AF3-7509-4498-903F-80BC52C95A23}" destId="{45DEA597-A819-4C44-85D4-C3066E2352A1}" srcOrd="0" destOrd="0" parTransId="{374B1AD3-0F5F-4FD4-AA35-CC7C48CC486A}" sibTransId="{8339143A-A221-4C97-8FDC-6737E6C6A3BC}"/>
    <dgm:cxn modelId="{49052287-8760-4381-978F-67758A8E1FB4}" srcId="{E4B4A6F5-ECC8-4E90-AB96-C9C49E3C19C5}" destId="{2EE38F36-065C-4E42-BE2B-F68A997A49AB}" srcOrd="0" destOrd="0" parTransId="{DE25D1F4-39E7-4C5A-BD53-E09426A27C61}" sibTransId="{1D0AE8BC-65E3-45E7-A5CF-4D44C2E2707F}"/>
    <dgm:cxn modelId="{705530E3-6920-43C0-89FD-52E9B60AFF41}" srcId="{84082AF3-7509-4498-903F-80BC52C95A23}" destId="{D86169A2-42E9-4251-8D2B-AAE85B2B41BD}" srcOrd="1" destOrd="0" parTransId="{B9A35238-9A93-4638-A153-783B614F6075}" sibTransId="{F98FF4C6-5B3F-4887-9F2E-902BB41032B2}"/>
    <dgm:cxn modelId="{E3D5566E-37FB-4527-8087-08A56EC88908}" type="presOf" srcId="{E4B4A6F5-ECC8-4E90-AB96-C9C49E3C19C5}" destId="{673163CC-9A35-4953-82E1-510EFB74F093}" srcOrd="0" destOrd="0" presId="urn:microsoft.com/office/officeart/2005/8/layout/hList2#1"/>
    <dgm:cxn modelId="{047756F8-3196-4F4E-98AB-5A831207ABEE}" type="presOf" srcId="{364DB7C8-A21A-4F0D-8D0C-2AB88B2B9256}" destId="{D1F67C79-B19A-4CD3-B4B7-43FD3FB08530}" srcOrd="0" destOrd="0" presId="urn:microsoft.com/office/officeart/2005/8/layout/hList2#1"/>
    <dgm:cxn modelId="{100E7624-6E49-40AE-B6C5-D596B38CE598}" type="presOf" srcId="{2EE38F36-065C-4E42-BE2B-F68A997A49AB}" destId="{1B58F95B-6081-4102-85F7-4433DFC4C544}" srcOrd="0" destOrd="0" presId="urn:microsoft.com/office/officeart/2005/8/layout/hList2#1"/>
    <dgm:cxn modelId="{4401E97B-AF98-49EF-B22C-F842D74CFDA5}" srcId="{45DEA597-A819-4C44-85D4-C3066E2352A1}" destId="{364DB7C8-A21A-4F0D-8D0C-2AB88B2B9256}" srcOrd="0" destOrd="0" parTransId="{B5B7B40B-D6CE-419A-9CB1-202243A2B1DB}" sibTransId="{7D31883F-A6B4-4D05-82CF-0F6AEBDEED7D}"/>
    <dgm:cxn modelId="{310A0B27-5C32-4A16-B880-C27987EC6041}" type="presParOf" srcId="{CBB672DF-BBD4-495B-BADE-212E3D7FA2B5}" destId="{95F7ABC5-5AD4-4682-A34A-966E344F7A61}" srcOrd="0" destOrd="0" presId="urn:microsoft.com/office/officeart/2005/8/layout/hList2#1"/>
    <dgm:cxn modelId="{FE06093B-30D6-4618-A916-2C858762B8D8}" type="presParOf" srcId="{95F7ABC5-5AD4-4682-A34A-966E344F7A61}" destId="{C5B7954E-9DE5-4A84-8F55-495047BD8F01}" srcOrd="0" destOrd="0" presId="urn:microsoft.com/office/officeart/2005/8/layout/hList2#1"/>
    <dgm:cxn modelId="{75C250CB-10F4-4B6B-AEEB-2647DF94D431}" type="presParOf" srcId="{95F7ABC5-5AD4-4682-A34A-966E344F7A61}" destId="{D1F67C79-B19A-4CD3-B4B7-43FD3FB08530}" srcOrd="1" destOrd="0" presId="urn:microsoft.com/office/officeart/2005/8/layout/hList2#1"/>
    <dgm:cxn modelId="{0952F381-2FC2-460C-8C9D-D25E7755FBB5}" type="presParOf" srcId="{95F7ABC5-5AD4-4682-A34A-966E344F7A61}" destId="{BE300BBF-B3B8-40FA-984E-8D70BD8616F7}" srcOrd="2" destOrd="0" presId="urn:microsoft.com/office/officeart/2005/8/layout/hList2#1"/>
    <dgm:cxn modelId="{59F06916-852C-4138-83B6-7522D0A40013}" type="presParOf" srcId="{CBB672DF-BBD4-495B-BADE-212E3D7FA2B5}" destId="{2291BF6E-E8A0-49C1-83C7-85835D55F748}" srcOrd="1" destOrd="0" presId="urn:microsoft.com/office/officeart/2005/8/layout/hList2#1"/>
    <dgm:cxn modelId="{83920BE7-5B38-4EC2-8E2B-185B1366D89E}" type="presParOf" srcId="{CBB672DF-BBD4-495B-BADE-212E3D7FA2B5}" destId="{933A9576-D138-4015-AB07-27306B898D6A}" srcOrd="2" destOrd="0" presId="urn:microsoft.com/office/officeart/2005/8/layout/hList2#1"/>
    <dgm:cxn modelId="{7EA7A6E5-FE43-4508-9944-B042FD369ECF}" type="presParOf" srcId="{933A9576-D138-4015-AB07-27306B898D6A}" destId="{2DB71C64-EE98-499D-9317-7BB0482659F7}" srcOrd="0" destOrd="0" presId="urn:microsoft.com/office/officeart/2005/8/layout/hList2#1"/>
    <dgm:cxn modelId="{83D8A0B4-1F9F-4580-9827-33026F952508}" type="presParOf" srcId="{933A9576-D138-4015-AB07-27306B898D6A}" destId="{454D9850-9984-4B4C-8321-6BFA95D11EE9}" srcOrd="1" destOrd="0" presId="urn:microsoft.com/office/officeart/2005/8/layout/hList2#1"/>
    <dgm:cxn modelId="{C2DC2EB4-8C9A-45ED-8CF9-0A90F092C959}" type="presParOf" srcId="{933A9576-D138-4015-AB07-27306B898D6A}" destId="{3B0963D3-9B01-4279-8193-BF7BE5B01B20}" srcOrd="2" destOrd="0" presId="urn:microsoft.com/office/officeart/2005/8/layout/hList2#1"/>
    <dgm:cxn modelId="{9D7B0EBD-C228-4E81-85F0-A5DA859DD6E0}" type="presParOf" srcId="{CBB672DF-BBD4-495B-BADE-212E3D7FA2B5}" destId="{59B975C6-3A48-41A6-A50B-8E595470B191}" srcOrd="3" destOrd="0" presId="urn:microsoft.com/office/officeart/2005/8/layout/hList2#1"/>
    <dgm:cxn modelId="{1D207021-E1B7-4DBB-B0D1-227807D93E4E}" type="presParOf" srcId="{CBB672DF-BBD4-495B-BADE-212E3D7FA2B5}" destId="{BC970A6C-FB7B-4599-BA35-E6C28CA9470A}" srcOrd="4" destOrd="0" presId="urn:microsoft.com/office/officeart/2005/8/layout/hList2#1"/>
    <dgm:cxn modelId="{AB813249-27EE-4A6B-99AB-24EB81A7BEDC}" type="presParOf" srcId="{BC970A6C-FB7B-4599-BA35-E6C28CA9470A}" destId="{2CD5C1AF-48A3-494A-8929-4F35A94E871A}" srcOrd="0" destOrd="0" presId="urn:microsoft.com/office/officeart/2005/8/layout/hList2#1"/>
    <dgm:cxn modelId="{305965CF-8D95-469C-88B4-7F0CE1EEE27C}" type="presParOf" srcId="{BC970A6C-FB7B-4599-BA35-E6C28CA9470A}" destId="{1B58F95B-6081-4102-85F7-4433DFC4C544}" srcOrd="1" destOrd="0" presId="urn:microsoft.com/office/officeart/2005/8/layout/hList2#1"/>
    <dgm:cxn modelId="{F50EF43A-3C76-4E00-8CF5-67BA28BB8E23}" type="presParOf" srcId="{BC970A6C-FB7B-4599-BA35-E6C28CA9470A}" destId="{673163CC-9A35-4953-82E1-510EFB74F093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00BBF-B3B8-40FA-984E-8D70BD8616F7}">
      <dsp:nvSpPr>
        <dsp:cNvPr id="0" name=""/>
        <dsp:cNvSpPr/>
      </dsp:nvSpPr>
      <dsp:spPr>
        <a:xfrm rot="16200000">
          <a:off x="-1447790" y="2584630"/>
          <a:ext cx="3530251" cy="35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0809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err="1" smtClean="0"/>
            <a:t>Булінг</a:t>
          </a:r>
          <a:endParaRPr lang="ru-RU" sz="2600" kern="1200" dirty="0"/>
        </a:p>
      </dsp:txBody>
      <dsp:txXfrm>
        <a:off x="-1447790" y="2584630"/>
        <a:ext cx="3530251" cy="352413"/>
      </dsp:txXfrm>
    </dsp:sp>
    <dsp:sp modelId="{D1F67C79-B19A-4CD3-B4B7-43FD3FB08530}">
      <dsp:nvSpPr>
        <dsp:cNvPr id="0" name=""/>
        <dsp:cNvSpPr/>
      </dsp:nvSpPr>
      <dsp:spPr>
        <a:xfrm>
          <a:off x="532015" y="906166"/>
          <a:ext cx="2224626" cy="17393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10809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altLang="ru-RU" sz="2400" kern="1200" dirty="0" smtClean="0">
              <a:solidFill>
                <a:schemeClr val="tx1"/>
              </a:solidFill>
              <a:cs typeface="Arial" panose="020B0604020202020204" pitchFamily="34" charset="0"/>
            </a:rPr>
            <a:t>Заниження самооцінки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532015" y="906166"/>
        <a:ext cx="2224626" cy="1739319"/>
      </dsp:txXfrm>
    </dsp:sp>
    <dsp:sp modelId="{C5B7954E-9DE5-4A84-8F55-495047BD8F01}">
      <dsp:nvSpPr>
        <dsp:cNvPr id="0" name=""/>
        <dsp:cNvSpPr/>
      </dsp:nvSpPr>
      <dsp:spPr>
        <a:xfrm>
          <a:off x="-20029" y="60768"/>
          <a:ext cx="1107445" cy="94607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63D3-9B01-4279-8193-BF7BE5B01B20}">
      <dsp:nvSpPr>
        <dsp:cNvPr id="0" name=""/>
        <dsp:cNvSpPr/>
      </dsp:nvSpPr>
      <dsp:spPr>
        <a:xfrm rot="16200000">
          <a:off x="1649182" y="2375429"/>
          <a:ext cx="3530251" cy="35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0809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err="1" smtClean="0"/>
            <a:t>Булінг</a:t>
          </a:r>
          <a:endParaRPr lang="ru-RU" sz="2600" kern="1200" dirty="0"/>
        </a:p>
      </dsp:txBody>
      <dsp:txXfrm>
        <a:off x="1649182" y="2375429"/>
        <a:ext cx="3530251" cy="352413"/>
      </dsp:txXfrm>
    </dsp:sp>
    <dsp:sp modelId="{454D9850-9984-4B4C-8321-6BFA95D11EE9}">
      <dsp:nvSpPr>
        <dsp:cNvPr id="0" name=""/>
        <dsp:cNvSpPr/>
      </dsp:nvSpPr>
      <dsp:spPr>
        <a:xfrm>
          <a:off x="3637620" y="879391"/>
          <a:ext cx="2191449" cy="17850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10809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altLang="ru-RU" sz="2000" kern="1200" dirty="0" smtClean="0">
              <a:solidFill>
                <a:schemeClr val="tx1"/>
              </a:solidFill>
              <a:cs typeface="Arial" panose="020B0604020202020204" pitchFamily="34" charset="0"/>
            </a:rPr>
            <a:t>Проблеми у навчанні,         поведінці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637620" y="879391"/>
        <a:ext cx="2191449" cy="1785036"/>
      </dsp:txXfrm>
    </dsp:sp>
    <dsp:sp modelId="{2DB71C64-EE98-499D-9317-7BB0482659F7}">
      <dsp:nvSpPr>
        <dsp:cNvPr id="0" name=""/>
        <dsp:cNvSpPr/>
      </dsp:nvSpPr>
      <dsp:spPr>
        <a:xfrm>
          <a:off x="3001388" y="37389"/>
          <a:ext cx="1351653" cy="97248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163CC-9A35-4953-82E1-510EFB74F093}">
      <dsp:nvSpPr>
        <dsp:cNvPr id="0" name=""/>
        <dsp:cNvSpPr/>
      </dsp:nvSpPr>
      <dsp:spPr>
        <a:xfrm rot="16200000">
          <a:off x="4615994" y="2397134"/>
          <a:ext cx="3530251" cy="35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0809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err="1" smtClean="0"/>
            <a:t>Булінг</a:t>
          </a:r>
          <a:endParaRPr lang="ru-RU" sz="2600" kern="1200" dirty="0"/>
        </a:p>
      </dsp:txBody>
      <dsp:txXfrm>
        <a:off x="4615994" y="2397134"/>
        <a:ext cx="3530251" cy="352413"/>
      </dsp:txXfrm>
    </dsp:sp>
    <dsp:sp modelId="{1B58F95B-6081-4102-85F7-4433DFC4C544}">
      <dsp:nvSpPr>
        <dsp:cNvPr id="0" name=""/>
        <dsp:cNvSpPr/>
      </dsp:nvSpPr>
      <dsp:spPr>
        <a:xfrm>
          <a:off x="6557326" y="933981"/>
          <a:ext cx="1755392" cy="17535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10809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altLang="ru-RU" sz="2000" kern="1200" dirty="0" smtClean="0">
              <a:solidFill>
                <a:schemeClr val="tx1"/>
              </a:solidFill>
              <a:cs typeface="Arial" panose="020B0604020202020204" pitchFamily="34" charset="0"/>
            </a:rPr>
            <a:t>Думки про суїцид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6557326" y="933981"/>
        <a:ext cx="1755392" cy="1753581"/>
      </dsp:txXfrm>
    </dsp:sp>
    <dsp:sp modelId="{2CD5C1AF-48A3-494A-8929-4F35A94E871A}">
      <dsp:nvSpPr>
        <dsp:cNvPr id="0" name=""/>
        <dsp:cNvSpPr/>
      </dsp:nvSpPr>
      <dsp:spPr>
        <a:xfrm>
          <a:off x="6025932" y="45290"/>
          <a:ext cx="1078631" cy="101589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9" y="319413"/>
            <a:ext cx="8267178" cy="6200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96888" y="634234"/>
            <a:ext cx="5150224" cy="1350065"/>
          </a:xfrm>
        </p:spPr>
        <p:txBody>
          <a:bodyPr>
            <a:noAutofit/>
          </a:bodyPr>
          <a:lstStyle/>
          <a:p>
            <a:r>
              <a:rPr lang="ru-RU" sz="8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Бул</a:t>
            </a:r>
            <a:r>
              <a:rPr lang="uk-UA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</a:t>
            </a:r>
            <a:r>
              <a:rPr lang="ru-RU" sz="8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нг</a:t>
            </a:r>
            <a:endParaRPr lang="ru-RU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3671" y="2042448"/>
            <a:ext cx="3261139" cy="1089059"/>
          </a:xfrm>
        </p:spPr>
        <p:txBody>
          <a:bodyPr>
            <a:noAutofit/>
          </a:bodyPr>
          <a:lstStyle/>
          <a:p>
            <a:r>
              <a:rPr lang="uk-UA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Проєкт     </a:t>
            </a: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учнів </a:t>
            </a:r>
          </a:p>
          <a:p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 – А класу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475690" cy="100021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Висновки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89348" y="1202499"/>
            <a:ext cx="7200209" cy="2059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Ми </a:t>
            </a:r>
            <a:r>
              <a:rPr lang="ru-RU" sz="2400" dirty="0" err="1" smtClean="0">
                <a:solidFill>
                  <a:schemeClr val="tx2"/>
                </a:solidFill>
              </a:rPr>
              <a:t>вс</a:t>
            </a:r>
            <a:r>
              <a:rPr lang="uk-UA" sz="2400" dirty="0" smtClean="0">
                <a:solidFill>
                  <a:schemeClr val="tx2"/>
                </a:solidFill>
              </a:rPr>
              <a:t>і – учасники процесу </a:t>
            </a:r>
            <a:r>
              <a:rPr lang="uk-UA" sz="2400" dirty="0" err="1" smtClean="0">
                <a:solidFill>
                  <a:schemeClr val="tx2"/>
                </a:solidFill>
              </a:rPr>
              <a:t>булінгу</a:t>
            </a:r>
            <a:r>
              <a:rPr lang="uk-UA" sz="2400" dirty="0" smtClean="0">
                <a:solidFill>
                  <a:schemeClr val="tx2"/>
                </a:solidFill>
              </a:rPr>
              <a:t>, чи як агресор, чи як жертва, чи як спостерігач. І ми маємо про це говорити, маємо діяти, а не стояти осторонь.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102" name="Picture 6" descr="Ð ÐµÐ·ÑÐ»ÑÑÐ°Ñ Ð¿Ð¾ÑÑÐºÑ Ð·Ð¾Ð±ÑÐ°Ð¶ÐµÐ½Ñ Ð·Ð° Ð·Ð°Ð¿Ð¸ÑÐ¾Ð¼ &quot;ÑÐºÑÐ»ÑÐ½Ð¸Ð¹ Ð±ÑÐ»ÑÐ½Ð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975" y="2555310"/>
            <a:ext cx="6447074" cy="359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32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Ð ÐµÐ·ÑÐ»ÑÑÐ°Ñ Ð¿Ð¾ÑÑÐºÑ Ð·Ð¾Ð±ÑÐ°Ð¶ÐµÐ½Ñ Ð·Ð° Ð·Ð°Ð¿Ð¸ÑÐ¾Ð¼ &quot;ÑÐºÑÐ»ÑÐ½Ð¸Ð¹ Ð±ÑÐ»ÑÐ½Ð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56" y="237996"/>
            <a:ext cx="8175481" cy="582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0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708" y="486032"/>
            <a:ext cx="7886700" cy="1289447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Завдання групам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864296" y="4459266"/>
            <a:ext cx="7349429" cy="759157"/>
            <a:chOff x="1248" y="1440"/>
            <a:chExt cx="3830" cy="350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1796" y="1482"/>
              <a:ext cx="328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uk-UA" sz="2400" b="1" dirty="0" smtClean="0"/>
                <a:t>«</a:t>
              </a:r>
              <a:r>
                <a:rPr lang="uk-UA" sz="2400" b="1" dirty="0" err="1" smtClean="0"/>
                <a:t>Кіноматографи</a:t>
              </a:r>
              <a:r>
                <a:rPr lang="uk-UA" sz="2400" b="1" dirty="0" smtClean="0"/>
                <a:t>» демонстрували фільми.</a:t>
              </a:r>
              <a:endParaRPr lang="en-US" sz="2400" b="1" dirty="0"/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851770" y="1553227"/>
            <a:ext cx="7244482" cy="1035007"/>
            <a:chOff x="1248" y="2030"/>
            <a:chExt cx="375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1790" y="2044"/>
              <a:ext cx="3214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uk-UA" sz="2400" b="1" dirty="0" smtClean="0"/>
                <a:t>«Прес-секретарі» шукали інформацію </a:t>
              </a:r>
            </a:p>
            <a:p>
              <a:pPr algn="l"/>
              <a:r>
                <a:rPr lang="uk-UA" sz="2400" b="1" dirty="0" smtClean="0"/>
                <a:t>про </a:t>
              </a:r>
              <a:r>
                <a:rPr lang="uk-UA" sz="2400" b="1" dirty="0" err="1" smtClean="0"/>
                <a:t>булінг</a:t>
              </a:r>
              <a:r>
                <a:rPr lang="uk-UA" sz="2400" b="1" dirty="0" smtClean="0"/>
                <a:t>.</a:t>
              </a:r>
              <a:endParaRPr lang="en-US" sz="2400" b="1" dirty="0"/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814192" y="2630466"/>
            <a:ext cx="8266312" cy="927984"/>
            <a:chOff x="1248" y="2640"/>
            <a:chExt cx="4376" cy="401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1814" y="2682"/>
              <a:ext cx="3810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uk-UA" sz="2400" b="1" dirty="0" smtClean="0"/>
                <a:t>«Дослідники» досліджували причини та </a:t>
              </a:r>
            </a:p>
            <a:p>
              <a:pPr algn="l"/>
              <a:r>
                <a:rPr lang="uk-UA" sz="2400" b="1" dirty="0" smtClean="0"/>
                <a:t>наслідки </a:t>
              </a:r>
              <a:r>
                <a:rPr lang="uk-UA" sz="2400" b="1" dirty="0" err="1" smtClean="0"/>
                <a:t>булінгу</a:t>
              </a:r>
              <a:r>
                <a:rPr lang="uk-UA" sz="2400" b="1" dirty="0" smtClean="0"/>
                <a:t>.</a:t>
              </a:r>
              <a:endParaRPr lang="en-US" sz="2400" b="1" dirty="0"/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751561" y="3557395"/>
            <a:ext cx="7106542" cy="924776"/>
            <a:chOff x="1248" y="3230"/>
            <a:chExt cx="3677" cy="413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1814" y="3272"/>
              <a:ext cx="3111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uk-UA" sz="2400" b="1" dirty="0" smtClean="0"/>
                <a:t>«Соціологи» проводили анонімне анкетування.</a:t>
              </a:r>
              <a:endParaRPr lang="en-US" sz="2400" b="1" dirty="0"/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901874" y="5261542"/>
            <a:ext cx="6792739" cy="986546"/>
            <a:chOff x="1248" y="3168"/>
            <a:chExt cx="3503" cy="412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1" name="Text Box 25"/>
            <p:cNvSpPr txBox="1">
              <a:spLocks noChangeArrowheads="1"/>
            </p:cNvSpPr>
            <p:nvPr/>
          </p:nvSpPr>
          <p:spPr bwMode="gray">
            <a:xfrm>
              <a:off x="1821" y="3168"/>
              <a:ext cx="2930" cy="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uk-UA" sz="2400" b="1" dirty="0" smtClean="0"/>
                <a:t>«Рекламні агенти» створювали         презентацію.</a:t>
              </a:r>
              <a:endParaRPr lang="en-US" sz="2400" b="1" dirty="0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932" y="501041"/>
            <a:ext cx="8054235" cy="2304789"/>
          </a:xfrm>
        </p:spPr>
        <p:txBody>
          <a:bodyPr>
            <a:noAutofit/>
          </a:bodyPr>
          <a:lstStyle/>
          <a:p>
            <a:pPr algn="l"/>
            <a:r>
              <a:rPr lang="ru-RU" altLang="ru-RU" sz="2800" b="1" dirty="0" err="1" smtClean="0">
                <a:solidFill>
                  <a:srgbClr val="C00000"/>
                </a:solidFill>
              </a:rPr>
              <a:t>Булінг</a:t>
            </a:r>
            <a:r>
              <a:rPr lang="ru-RU" altLang="ru-RU" sz="2800" b="1" dirty="0" smtClean="0"/>
              <a:t> </a:t>
            </a:r>
            <a:r>
              <a:rPr lang="ru-RU" altLang="ru-RU" sz="2800" b="1" dirty="0"/>
              <a:t>(</a:t>
            </a:r>
            <a:r>
              <a:rPr lang="ru-RU" altLang="ru-RU" sz="2800" b="1" dirty="0" err="1"/>
              <a:t>від</a:t>
            </a:r>
            <a:r>
              <a:rPr lang="ru-RU" altLang="ru-RU" sz="2800" b="1" dirty="0"/>
              <a:t> англ. </a:t>
            </a:r>
            <a:r>
              <a:rPr lang="en-US" altLang="ru-RU" sz="2800" b="1" dirty="0" smtClean="0"/>
              <a:t>B</a:t>
            </a:r>
            <a:r>
              <a:rPr lang="ru-RU" altLang="ru-RU" sz="2800" b="1" dirty="0" err="1" smtClean="0"/>
              <a:t>ully</a:t>
            </a:r>
            <a:r>
              <a:rPr lang="ru-RU" altLang="ru-RU" sz="2800" b="1" dirty="0" smtClean="0"/>
              <a:t> </a:t>
            </a:r>
            <a:r>
              <a:rPr lang="ru-RU" altLang="ru-RU" sz="2800" b="1" dirty="0" err="1" smtClean="0"/>
              <a:t>хуліган</a:t>
            </a:r>
            <a:r>
              <a:rPr lang="ru-RU" altLang="ru-RU" sz="2800" b="1" dirty="0"/>
              <a:t>, </a:t>
            </a:r>
            <a:r>
              <a:rPr lang="ru-RU" altLang="ru-RU" sz="2800" b="1" dirty="0" err="1" smtClean="0"/>
              <a:t>залякувати</a:t>
            </a:r>
            <a:r>
              <a:rPr lang="ru-RU" altLang="ru-RU" sz="2800" b="1" dirty="0" smtClean="0"/>
              <a:t>) – форма </a:t>
            </a:r>
            <a:r>
              <a:rPr lang="ru-RU" altLang="ru-RU" sz="2800" b="1" dirty="0" err="1" smtClean="0"/>
              <a:t>психічного</a:t>
            </a:r>
            <a:r>
              <a:rPr lang="ru-RU" altLang="ru-RU" sz="2800" b="1" dirty="0" smtClean="0"/>
              <a:t> </a:t>
            </a:r>
            <a:r>
              <a:rPr lang="ru-RU" altLang="ru-RU" sz="2800" b="1" dirty="0" err="1" smtClean="0"/>
              <a:t>насильства</a:t>
            </a:r>
            <a:r>
              <a:rPr lang="ru-RU" altLang="ru-RU" sz="2800" b="1" dirty="0" smtClean="0"/>
              <a:t> у </a:t>
            </a:r>
            <a:r>
              <a:rPr lang="ru-RU" altLang="ru-RU" sz="2800" b="1" dirty="0" err="1"/>
              <a:t>вигляді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травлі</a:t>
            </a:r>
            <a:r>
              <a:rPr lang="ru-RU" altLang="ru-RU" sz="2800" b="1" dirty="0"/>
              <a:t>, бойкоту, </a:t>
            </a:r>
            <a:r>
              <a:rPr lang="ru-RU" altLang="ru-RU" sz="2800" b="1" dirty="0" err="1"/>
              <a:t>насмішок</a:t>
            </a:r>
            <a:r>
              <a:rPr lang="ru-RU" altLang="ru-RU" sz="2800" b="1" dirty="0"/>
              <a:t>, </a:t>
            </a:r>
            <a:r>
              <a:rPr lang="ru-RU" altLang="ru-RU" sz="2800" b="1" dirty="0" err="1" smtClean="0"/>
              <a:t>дезінформації</a:t>
            </a:r>
            <a:r>
              <a:rPr lang="ru-RU" altLang="ru-RU" sz="2800" b="1" dirty="0" smtClean="0"/>
              <a:t>,    </a:t>
            </a:r>
            <a:r>
              <a:rPr lang="ru-RU" altLang="ru-RU" sz="2800" b="1" dirty="0" err="1" smtClean="0"/>
              <a:t>псування</a:t>
            </a:r>
            <a:r>
              <a:rPr lang="ru-RU" altLang="ru-RU" sz="2800" b="1" dirty="0" smtClean="0"/>
              <a:t> </a:t>
            </a:r>
            <a:r>
              <a:rPr lang="ru-RU" altLang="ru-RU" sz="2800" b="1" dirty="0" err="1"/>
              <a:t>особистих</a:t>
            </a:r>
            <a:r>
              <a:rPr lang="ru-RU" altLang="ru-RU" sz="2800" b="1" dirty="0"/>
              <a:t> речей, </a:t>
            </a:r>
            <a:r>
              <a:rPr lang="ru-RU" altLang="ru-RU" sz="2800" b="1" dirty="0" err="1"/>
              <a:t>фізичної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розправи</a:t>
            </a:r>
            <a:r>
              <a:rPr lang="ru-RU" altLang="ru-RU" sz="2800" b="1" dirty="0"/>
              <a:t> </a:t>
            </a:r>
            <a:r>
              <a:rPr lang="ru-RU" altLang="ru-RU" sz="2800" b="1" dirty="0" err="1" smtClean="0"/>
              <a:t>тощо</a:t>
            </a:r>
            <a:r>
              <a:rPr lang="ru-RU" altLang="ru-RU" sz="2800" b="1" dirty="0" smtClean="0"/>
              <a:t>.</a:t>
            </a:r>
            <a:endParaRPr lang="ru-RU" sz="2800" b="1" dirty="0"/>
          </a:p>
        </p:txBody>
      </p:sp>
      <p:pic>
        <p:nvPicPr>
          <p:cNvPr id="2050" name="Picture 2" descr="Ð ÐµÐ·ÑÐ»ÑÑÐ°Ñ Ð¿Ð¾ÑÑÐºÑ Ð·Ð¾Ð±ÑÐ°Ð¶ÐµÐ½Ñ Ð·Ð° Ð·Ð°Ð¿Ð¸ÑÐ¾Ð¼ &quot;ÑÐºÑÐ»ÑÐ½Ð¸Ð¹ Ð±ÑÐ»ÑÐ½Ð³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284" y="2880986"/>
            <a:ext cx="8013508" cy="363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77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AutoShape 12"/>
          <p:cNvSpPr>
            <a:spLocks noChangeArrowheads="1"/>
          </p:cNvSpPr>
          <p:nvPr/>
        </p:nvSpPr>
        <p:spPr bwMode="gray">
          <a:xfrm>
            <a:off x="3429000" y="1643063"/>
            <a:ext cx="4667250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sp>
        <p:nvSpPr>
          <p:cNvPr id="87043" name="Text Box 14"/>
          <p:cNvSpPr txBox="1">
            <a:spLocks noChangeArrowheads="1"/>
          </p:cNvSpPr>
          <p:nvPr/>
        </p:nvSpPr>
        <p:spPr bwMode="gray">
          <a:xfrm>
            <a:off x="4108537" y="1628384"/>
            <a:ext cx="391945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1600" dirty="0" err="1">
                <a:cs typeface="Arial" panose="020B0604020202020204" pitchFamily="34" charset="0"/>
              </a:rPr>
              <a:t>умисні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штовхання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cs typeface="Arial" panose="020B0604020202020204" pitchFamily="34" charset="0"/>
              </a:rPr>
              <a:t>удари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cs typeface="Arial" panose="020B0604020202020204" pitchFamily="34" charset="0"/>
              </a:rPr>
              <a:t>стусани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cs typeface="Arial" panose="020B0604020202020204" pitchFamily="34" charset="0"/>
              </a:rPr>
              <a:t>побої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smtClean="0">
                <a:cs typeface="Arial" panose="020B0604020202020204" pitchFamily="34" charset="0"/>
              </a:rPr>
              <a:t>       </a:t>
            </a:r>
            <a:r>
              <a:rPr lang="ru-RU" altLang="ru-RU" sz="1600" dirty="0" err="1" smtClean="0">
                <a:cs typeface="Arial" panose="020B0604020202020204" pitchFamily="34" charset="0"/>
              </a:rPr>
              <a:t>нанесення</a:t>
            </a:r>
            <a:r>
              <a:rPr lang="ru-RU" altLang="ru-RU" sz="1600" dirty="0" smtClean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інших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тілесних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ушкоджень</a:t>
            </a:r>
            <a:r>
              <a:rPr lang="ru-RU" altLang="ru-RU" sz="1600" dirty="0">
                <a:cs typeface="Arial" panose="020B0604020202020204" pitchFamily="34" charset="0"/>
              </a:rPr>
              <a:t> та </a:t>
            </a:r>
            <a:r>
              <a:rPr lang="ru-RU" altLang="ru-RU" sz="1600" dirty="0" err="1" smtClean="0">
                <a:cs typeface="Arial" panose="020B0604020202020204" pitchFamily="34" charset="0"/>
              </a:rPr>
              <a:t>ін</a:t>
            </a:r>
            <a:r>
              <a:rPr lang="ru-RU" altLang="ru-RU" sz="1600" dirty="0" smtClean="0">
                <a:cs typeface="Arial" panose="020B0604020202020204" pitchFamily="34" charset="0"/>
              </a:rPr>
              <a:t>.</a:t>
            </a:r>
            <a:endParaRPr lang="en-US" altLang="ru-RU" sz="16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7044" name="AutoShape 17"/>
          <p:cNvSpPr>
            <a:spLocks noChangeArrowheads="1"/>
          </p:cNvSpPr>
          <p:nvPr/>
        </p:nvSpPr>
        <p:spPr bwMode="gray">
          <a:xfrm>
            <a:off x="3571875" y="4643438"/>
            <a:ext cx="4783138" cy="1963737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sp>
        <p:nvSpPr>
          <p:cNvPr id="87045" name="Text Box 18"/>
          <p:cNvSpPr txBox="1">
            <a:spLocks noChangeArrowheads="1"/>
          </p:cNvSpPr>
          <p:nvPr/>
        </p:nvSpPr>
        <p:spPr bwMode="gray">
          <a:xfrm>
            <a:off x="4233796" y="4622104"/>
            <a:ext cx="37953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1600" dirty="0" err="1">
                <a:cs typeface="Arial" panose="020B0604020202020204" pitchFamily="34" charset="0"/>
              </a:rPr>
              <a:t>насильство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cs typeface="Arial" panose="020B0604020202020204" pitchFamily="34" charset="0"/>
              </a:rPr>
              <a:t>пов'язане</a:t>
            </a:r>
            <a:r>
              <a:rPr lang="ru-RU" altLang="ru-RU" sz="1600" dirty="0">
                <a:cs typeface="Arial" panose="020B0604020202020204" pitchFamily="34" charset="0"/>
              </a:rPr>
              <a:t> з </a:t>
            </a:r>
            <a:r>
              <a:rPr lang="ru-RU" altLang="ru-RU" sz="1600" dirty="0" err="1">
                <a:cs typeface="Arial" panose="020B0604020202020204" pitchFamily="34" charset="0"/>
              </a:rPr>
              <a:t>дією</a:t>
            </a:r>
            <a:r>
              <a:rPr lang="ru-RU" altLang="ru-RU" sz="1600" dirty="0">
                <a:cs typeface="Arial" panose="020B0604020202020204" pitchFamily="34" charset="0"/>
              </a:rPr>
              <a:t> на </a:t>
            </a:r>
            <a:r>
              <a:rPr lang="ru-RU" altLang="ru-RU" sz="1600" dirty="0" err="1">
                <a:cs typeface="Arial" panose="020B0604020202020204" pitchFamily="34" charset="0"/>
              </a:rPr>
              <a:t>психіку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cs typeface="Arial" panose="020B0604020202020204" pitchFamily="34" charset="0"/>
              </a:rPr>
              <a:t>що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завдає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психологічну</a:t>
            </a:r>
            <a:r>
              <a:rPr lang="ru-RU" altLang="ru-RU" sz="1600" dirty="0">
                <a:cs typeface="Arial" panose="020B0604020202020204" pitchFamily="34" charset="0"/>
              </a:rPr>
              <a:t> травму шляхом </a:t>
            </a:r>
            <a:r>
              <a:rPr lang="ru-RU" altLang="ru-RU" sz="1600" dirty="0" err="1">
                <a:cs typeface="Arial" panose="020B0604020202020204" pitchFamily="34" charset="0"/>
              </a:rPr>
              <a:t>словесних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cs typeface="Arial" panose="020B0604020202020204" pitchFamily="34" charset="0"/>
              </a:rPr>
              <a:t>образ, </a:t>
            </a:r>
            <a:r>
              <a:rPr lang="ru-RU" altLang="ru-RU" sz="1600" dirty="0" err="1" smtClean="0">
                <a:cs typeface="Arial" panose="020B0604020202020204" pitchFamily="34" charset="0"/>
              </a:rPr>
              <a:t>погроз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cs typeface="Arial" panose="020B0604020202020204" pitchFamily="34" charset="0"/>
              </a:rPr>
              <a:t>переслідування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smtClean="0">
                <a:cs typeface="Arial" panose="020B0604020202020204" pitchFamily="34" charset="0"/>
              </a:rPr>
              <a:t>          </a:t>
            </a:r>
            <a:r>
              <a:rPr lang="ru-RU" altLang="ru-RU" sz="1600" dirty="0" err="1" smtClean="0">
                <a:cs typeface="Arial" panose="020B0604020202020204" pitchFamily="34" charset="0"/>
              </a:rPr>
              <a:t>залякування</a:t>
            </a:r>
            <a:endParaRPr lang="en-US" altLang="ru-RU" sz="16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7046" name="AutoShape 21"/>
          <p:cNvSpPr>
            <a:spLocks noChangeArrowheads="1"/>
          </p:cNvSpPr>
          <p:nvPr/>
        </p:nvSpPr>
        <p:spPr bwMode="white">
          <a:xfrm>
            <a:off x="3449638" y="1947863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sp>
        <p:nvSpPr>
          <p:cNvPr id="87047" name="AutoShape 22"/>
          <p:cNvSpPr>
            <a:spLocks noChangeArrowheads="1"/>
          </p:cNvSpPr>
          <p:nvPr/>
        </p:nvSpPr>
        <p:spPr bwMode="white">
          <a:xfrm>
            <a:off x="3582988" y="4872038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grpSp>
        <p:nvGrpSpPr>
          <p:cNvPr id="87048" name="Group 6"/>
          <p:cNvGrpSpPr>
            <a:grpSpLocks/>
          </p:cNvGrpSpPr>
          <p:nvPr/>
        </p:nvGrpSpPr>
        <p:grpSpPr bwMode="auto">
          <a:xfrm>
            <a:off x="1287463" y="4421188"/>
            <a:ext cx="2295525" cy="1365250"/>
            <a:chOff x="471" y="272"/>
            <a:chExt cx="1161" cy="1539"/>
          </a:xfrm>
        </p:grpSpPr>
        <p:sp>
          <p:nvSpPr>
            <p:cNvPr id="87049" name="Oval 7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E5EBD5"/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uk-UA" altLang="ru-RU">
                <a:cs typeface="Arial" panose="020B0604020202020204" pitchFamily="34" charset="0"/>
              </a:endParaRPr>
            </a:p>
          </p:txBody>
        </p:sp>
        <p:sp>
          <p:nvSpPr>
            <p:cNvPr id="22536" name="AutoShape 8"/>
            <p:cNvSpPr>
              <a:spLocks noChangeArrowheads="1"/>
            </p:cNvSpPr>
            <p:nvPr/>
          </p:nvSpPr>
          <p:spPr bwMode="lt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>
                    <a:alpha val="50000"/>
                  </a:schemeClr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</p:grpSp>
      <p:grpSp>
        <p:nvGrpSpPr>
          <p:cNvPr id="87051" name="Group 9"/>
          <p:cNvGrpSpPr>
            <a:grpSpLocks/>
          </p:cNvGrpSpPr>
          <p:nvPr/>
        </p:nvGrpSpPr>
        <p:grpSpPr bwMode="auto">
          <a:xfrm>
            <a:off x="1162050" y="1414463"/>
            <a:ext cx="2295525" cy="1365250"/>
            <a:chOff x="471" y="272"/>
            <a:chExt cx="1161" cy="1539"/>
          </a:xfrm>
        </p:grpSpPr>
        <p:sp>
          <p:nvSpPr>
            <p:cNvPr id="87052" name="Oval 10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E5EBD5"/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uk-UA" altLang="ru-RU">
                <a:cs typeface="Arial" panose="020B0604020202020204" pitchFamily="34" charset="0"/>
              </a:endParaRPr>
            </a:p>
          </p:txBody>
        </p:sp>
        <p:sp>
          <p:nvSpPr>
            <p:cNvPr id="22539" name="AutoShape 11"/>
            <p:cNvSpPr>
              <a:spLocks noChangeArrowheads="1"/>
            </p:cNvSpPr>
            <p:nvPr/>
          </p:nvSpPr>
          <p:spPr bwMode="lt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>
                    <a:alpha val="50000"/>
                  </a:schemeClr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</p:grpSp>
      <p:sp>
        <p:nvSpPr>
          <p:cNvPr id="87054" name="Text Box 13"/>
          <p:cNvSpPr txBox="1">
            <a:spLocks noChangeArrowheads="1"/>
          </p:cNvSpPr>
          <p:nvPr/>
        </p:nvSpPr>
        <p:spPr bwMode="black">
          <a:xfrm>
            <a:off x="1231900" y="1751441"/>
            <a:ext cx="21288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ru-RU" sz="2000" b="1" dirty="0">
                <a:solidFill>
                  <a:srgbClr val="FFFFFF"/>
                </a:solidFill>
                <a:cs typeface="Arial" panose="020B0604020202020204" pitchFamily="34" charset="0"/>
              </a:rPr>
              <a:t>  </a:t>
            </a:r>
            <a:r>
              <a:rPr lang="ru-RU" altLang="ru-RU" sz="2000" dirty="0" smtClean="0">
                <a:cs typeface="Arial" panose="020B0604020202020204" pitchFamily="34" charset="0"/>
              </a:rPr>
              <a:t>1.Фізичний </a:t>
            </a:r>
            <a:r>
              <a:rPr lang="ru-RU" altLang="ru-RU" sz="2000" dirty="0" err="1">
                <a:cs typeface="Arial" panose="020B0604020202020204" pitchFamily="34" charset="0"/>
              </a:rPr>
              <a:t>шкільний</a:t>
            </a:r>
            <a:r>
              <a:rPr lang="ru-RU" altLang="ru-RU" sz="2000" dirty="0"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cs typeface="Arial" panose="020B0604020202020204" pitchFamily="34" charset="0"/>
              </a:rPr>
              <a:t>булінг</a:t>
            </a:r>
            <a:r>
              <a:rPr lang="ru-RU" altLang="ru-RU" sz="2000" dirty="0">
                <a:cs typeface="Arial" panose="020B0604020202020204" pitchFamily="34" charset="0"/>
              </a:rPr>
              <a:t> </a:t>
            </a:r>
            <a:endParaRPr lang="en-US" altLang="ru-RU" sz="20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7055" name="Text Box 15"/>
          <p:cNvSpPr txBox="1">
            <a:spLocks noChangeArrowheads="1"/>
          </p:cNvSpPr>
          <p:nvPr/>
        </p:nvSpPr>
        <p:spPr bwMode="black">
          <a:xfrm>
            <a:off x="1354138" y="4606925"/>
            <a:ext cx="21288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ru-RU" sz="2000" b="1" dirty="0">
                <a:solidFill>
                  <a:srgbClr val="FFFFFF"/>
                </a:solidFill>
                <a:cs typeface="Arial" panose="020B0604020202020204" pitchFamily="34" charset="0"/>
              </a:rPr>
              <a:t>  </a:t>
            </a:r>
            <a:r>
              <a:rPr lang="en-US" altLang="ru-RU" sz="2000" dirty="0">
                <a:cs typeface="Arial" panose="020B0604020202020204" pitchFamily="34" charset="0"/>
              </a:rPr>
              <a:t>3</a:t>
            </a:r>
            <a:r>
              <a:rPr lang="uk-UA" altLang="ru-RU" sz="2000" dirty="0">
                <a:cs typeface="Arial" panose="020B0604020202020204" pitchFamily="34" charset="0"/>
              </a:rPr>
              <a:t>.</a:t>
            </a:r>
            <a:r>
              <a:rPr lang="ru-RU" altLang="ru-RU" sz="2000" dirty="0" err="1">
                <a:cs typeface="Arial" panose="020B0604020202020204" pitchFamily="34" charset="0"/>
              </a:rPr>
              <a:t>Психологічний</a:t>
            </a:r>
            <a:r>
              <a:rPr lang="ru-RU" altLang="ru-RU" sz="2000" dirty="0"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cs typeface="Arial" panose="020B0604020202020204" pitchFamily="34" charset="0"/>
              </a:rPr>
              <a:t>шкільний</a:t>
            </a:r>
            <a:r>
              <a:rPr lang="ru-RU" altLang="ru-RU" sz="2000" dirty="0"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cs typeface="Arial" panose="020B0604020202020204" pitchFamily="34" charset="0"/>
              </a:rPr>
              <a:t>булінг</a:t>
            </a:r>
            <a:endParaRPr lang="en-US" altLang="ru-RU" sz="20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7056" name="Rectangle 24"/>
          <p:cNvSpPr>
            <a:spLocks noChangeArrowheads="1"/>
          </p:cNvSpPr>
          <p:nvPr/>
        </p:nvSpPr>
        <p:spPr bwMode="gray">
          <a:xfrm>
            <a:off x="1039812" y="352357"/>
            <a:ext cx="70564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4400" b="1" dirty="0" err="1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Основні</a:t>
            </a:r>
            <a:r>
              <a:rPr lang="ru-RU" altLang="ru-RU" sz="4400" b="1" dirty="0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4400" b="1" dirty="0" err="1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форми</a:t>
            </a:r>
            <a:r>
              <a:rPr lang="ru-RU" altLang="ru-RU" sz="4400" b="1" dirty="0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4400" b="1" dirty="0" err="1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булінгу</a:t>
            </a:r>
            <a:r>
              <a:rPr lang="ru-RU" altLang="ru-RU" sz="4400" b="1" dirty="0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 </a:t>
            </a:r>
            <a:endParaRPr lang="ru-RU" altLang="ru-RU" sz="4400" b="1" dirty="0">
              <a:solidFill>
                <a:srgbClr val="6633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7057" name="AutoShape 12"/>
          <p:cNvSpPr>
            <a:spLocks noChangeArrowheads="1"/>
          </p:cNvSpPr>
          <p:nvPr/>
        </p:nvSpPr>
        <p:spPr bwMode="gray">
          <a:xfrm>
            <a:off x="3454400" y="3152775"/>
            <a:ext cx="4667250" cy="911225"/>
          </a:xfrm>
          <a:prstGeom prst="roundRect">
            <a:avLst>
              <a:gd name="adj" fmla="val 11505"/>
            </a:avLst>
          </a:prstGeom>
          <a:solidFill>
            <a:srgbClr val="F73F4C">
              <a:alpha val="64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sp>
        <p:nvSpPr>
          <p:cNvPr id="87058" name="Text Box 14"/>
          <p:cNvSpPr txBox="1">
            <a:spLocks noChangeArrowheads="1"/>
          </p:cNvSpPr>
          <p:nvPr/>
        </p:nvSpPr>
        <p:spPr bwMode="gray">
          <a:xfrm>
            <a:off x="4054475" y="3298825"/>
            <a:ext cx="39290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1600" dirty="0">
                <a:cs typeface="Arial" panose="020B0604020202020204" pitchFamily="34" charset="0"/>
              </a:rPr>
              <a:t>підвид фізичного </a:t>
            </a:r>
            <a:r>
              <a:rPr lang="uk-UA" altLang="ru-RU" sz="1600" dirty="0" err="1">
                <a:cs typeface="Arial" panose="020B0604020202020204" pitchFamily="34" charset="0"/>
              </a:rPr>
              <a:t>булінгу</a:t>
            </a:r>
            <a:r>
              <a:rPr lang="uk-UA" altLang="ru-RU" sz="1600" dirty="0">
                <a:cs typeface="Arial" panose="020B0604020202020204" pitchFamily="34" charset="0"/>
              </a:rPr>
              <a:t> (дії сексуального характеру)</a:t>
            </a:r>
            <a:endParaRPr lang="en-US" altLang="ru-RU" sz="16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7059" name="AutoShape 21"/>
          <p:cNvSpPr>
            <a:spLocks noChangeArrowheads="1"/>
          </p:cNvSpPr>
          <p:nvPr/>
        </p:nvSpPr>
        <p:spPr bwMode="white">
          <a:xfrm>
            <a:off x="3475038" y="3457575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grpSp>
        <p:nvGrpSpPr>
          <p:cNvPr id="87060" name="Group 9"/>
          <p:cNvGrpSpPr>
            <a:grpSpLocks/>
          </p:cNvGrpSpPr>
          <p:nvPr/>
        </p:nvGrpSpPr>
        <p:grpSpPr bwMode="auto">
          <a:xfrm>
            <a:off x="1187450" y="2924175"/>
            <a:ext cx="2295525" cy="1365250"/>
            <a:chOff x="471" y="272"/>
            <a:chExt cx="1161" cy="1539"/>
          </a:xfrm>
        </p:grpSpPr>
        <p:sp>
          <p:nvSpPr>
            <p:cNvPr id="87061" name="Oval 10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solidFill>
              <a:srgbClr val="F73F4C">
                <a:alpha val="64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uk-UA" altLang="ru-RU">
                <a:cs typeface="Arial" panose="020B0604020202020204" pitchFamily="34" charset="0"/>
              </a:endParaRPr>
            </a:p>
          </p:txBody>
        </p:sp>
        <p:sp>
          <p:nvSpPr>
            <p:cNvPr id="22" name="AutoShape 11"/>
            <p:cNvSpPr>
              <a:spLocks noChangeArrowheads="1"/>
            </p:cNvSpPr>
            <p:nvPr/>
          </p:nvSpPr>
          <p:spPr bwMode="lt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solidFill>
              <a:srgbClr val="F73F4C">
                <a:alpha val="64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</p:grpSp>
      <p:sp>
        <p:nvSpPr>
          <p:cNvPr id="87063" name="Text Box 13"/>
          <p:cNvSpPr txBox="1">
            <a:spLocks noChangeArrowheads="1"/>
          </p:cNvSpPr>
          <p:nvPr/>
        </p:nvSpPr>
        <p:spPr bwMode="black">
          <a:xfrm>
            <a:off x="1243416" y="3271795"/>
            <a:ext cx="21288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ru-RU" sz="2000" b="1" dirty="0">
                <a:solidFill>
                  <a:srgbClr val="FFFFFF"/>
                </a:solidFill>
                <a:cs typeface="Arial" panose="020B0604020202020204" pitchFamily="34" charset="0"/>
              </a:rPr>
              <a:t>  </a:t>
            </a:r>
            <a:r>
              <a:rPr lang="en-US" altLang="ru-RU" sz="2000" dirty="0">
                <a:cs typeface="Arial" panose="020B0604020202020204" pitchFamily="34" charset="0"/>
              </a:rPr>
              <a:t>2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  <a:r>
              <a:rPr lang="uk-UA" altLang="ru-RU" sz="2000" dirty="0" smtClean="0">
                <a:cs typeface="Arial" panose="020B0604020202020204" pitchFamily="34" charset="0"/>
              </a:rPr>
              <a:t>Сексуальний</a:t>
            </a:r>
            <a:r>
              <a:rPr lang="en-US" altLang="ru-RU" sz="2000" dirty="0" smtClean="0"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cs typeface="Arial" panose="020B0604020202020204" pitchFamily="34" charset="0"/>
              </a:rPr>
              <a:t>булінг</a:t>
            </a:r>
            <a:r>
              <a:rPr lang="ru-RU" altLang="ru-RU" sz="2000" dirty="0">
                <a:cs typeface="Arial" panose="020B0604020202020204" pitchFamily="34" charset="0"/>
              </a:rPr>
              <a:t> </a:t>
            </a:r>
            <a:endParaRPr lang="en-US" altLang="ru-RU" sz="20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7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7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7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7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7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7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7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7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7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7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7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nimBg="1"/>
      <p:bldP spid="87043" grpId="0"/>
      <p:bldP spid="87044" grpId="0" animBg="1"/>
      <p:bldP spid="87045" grpId="0"/>
      <p:bldP spid="87046" grpId="0" animBg="1"/>
      <p:bldP spid="87047" grpId="0" animBg="1"/>
      <p:bldP spid="87054" grpId="0"/>
      <p:bldP spid="87055" grpId="0"/>
      <p:bldP spid="87056" grpId="0"/>
      <p:bldP spid="87057" grpId="0" animBg="1"/>
      <p:bldP spid="87058" grpId="0"/>
      <p:bldP spid="87059" grpId="0" animBg="1"/>
      <p:bldP spid="870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51144" y="225468"/>
            <a:ext cx="6662455" cy="1668420"/>
          </a:xfrm>
        </p:spPr>
        <p:txBody>
          <a:bodyPr>
            <a:normAutofit/>
          </a:bodyPr>
          <a:lstStyle/>
          <a:p>
            <a:pPr algn="ctr"/>
            <a:r>
              <a:rPr lang="ru-RU" altLang="ru-RU" sz="3600" b="1" dirty="0" err="1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Психологічний</a:t>
            </a:r>
            <a:r>
              <a:rPr lang="ru-RU" altLang="ru-RU" sz="3600" b="1" dirty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3600" b="1" dirty="0" err="1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шкільний</a:t>
            </a:r>
            <a:r>
              <a:rPr lang="ru-RU" altLang="ru-RU" sz="3600" b="1" dirty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3600" b="1" dirty="0" err="1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булінг</a:t>
            </a:r>
            <a:endParaRPr lang="en-US" altLang="ru-RU" sz="36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88067" name="AutoShape 3"/>
          <p:cNvSpPr>
            <a:spLocks noChangeArrowheads="1"/>
          </p:cNvSpPr>
          <p:nvPr/>
        </p:nvSpPr>
        <p:spPr bwMode="gray">
          <a:xfrm>
            <a:off x="4643438" y="1857375"/>
            <a:ext cx="3556000" cy="855663"/>
          </a:xfrm>
          <a:prstGeom prst="bevel">
            <a:avLst>
              <a:gd name="adj" fmla="val 12639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sp>
        <p:nvSpPr>
          <p:cNvPr id="88068" name="AutoShape 4"/>
          <p:cNvSpPr>
            <a:spLocks noChangeArrowheads="1"/>
          </p:cNvSpPr>
          <p:nvPr/>
        </p:nvSpPr>
        <p:spPr bwMode="gray">
          <a:xfrm>
            <a:off x="4000500" y="3786188"/>
            <a:ext cx="4000500" cy="785812"/>
          </a:xfrm>
          <a:prstGeom prst="bevel">
            <a:avLst>
              <a:gd name="adj" fmla="val 12639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sp>
        <p:nvSpPr>
          <p:cNvPr id="88069" name="AutoShape 5"/>
          <p:cNvSpPr>
            <a:spLocks noChangeArrowheads="1"/>
          </p:cNvSpPr>
          <p:nvPr/>
        </p:nvSpPr>
        <p:spPr bwMode="ltGray">
          <a:xfrm>
            <a:off x="3214688" y="4714875"/>
            <a:ext cx="4286250" cy="712788"/>
          </a:xfrm>
          <a:prstGeom prst="bevel">
            <a:avLst>
              <a:gd name="adj" fmla="val 10407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>
                <a:cs typeface="Arial" panose="020B0604020202020204" pitchFamily="34" charset="0"/>
              </a:rPr>
              <a:t>залякування</a:t>
            </a:r>
          </a:p>
        </p:txBody>
      </p:sp>
      <p:sp>
        <p:nvSpPr>
          <p:cNvPr id="88070" name="Freeform 7"/>
          <p:cNvSpPr>
            <a:spLocks/>
          </p:cNvSpPr>
          <p:nvPr/>
        </p:nvSpPr>
        <p:spPr bwMode="gray">
          <a:xfrm rot="18320416" flipH="1">
            <a:off x="3733800" y="2454276"/>
            <a:ext cx="1074737" cy="60166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E7A9A9"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1" name="Freeform 8"/>
          <p:cNvSpPr>
            <a:spLocks/>
          </p:cNvSpPr>
          <p:nvPr/>
        </p:nvSpPr>
        <p:spPr bwMode="gray">
          <a:xfrm rot="18320416" flipH="1">
            <a:off x="2947988" y="3740150"/>
            <a:ext cx="1074737" cy="601663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E7A9A9"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2" name="Freeform 9"/>
          <p:cNvSpPr>
            <a:spLocks/>
          </p:cNvSpPr>
          <p:nvPr/>
        </p:nvSpPr>
        <p:spPr bwMode="gray">
          <a:xfrm rot="18320416" flipH="1">
            <a:off x="2162175" y="5311776"/>
            <a:ext cx="1074737" cy="60166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E7A9A9"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3" name="Rectangle 10"/>
          <p:cNvSpPr>
            <a:spLocks noChangeArrowheads="1"/>
          </p:cNvSpPr>
          <p:nvPr/>
        </p:nvSpPr>
        <p:spPr bwMode="auto">
          <a:xfrm>
            <a:off x="4000500" y="4000500"/>
            <a:ext cx="40005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ru-RU" altLang="ru-RU" sz="2200">
                <a:cs typeface="Arial" panose="020B0604020202020204" pitchFamily="34" charset="0"/>
              </a:rPr>
              <a:t>образливі жести або дії </a:t>
            </a:r>
            <a:endParaRPr lang="en-US" altLang="ru-RU" sz="2200">
              <a:cs typeface="Arial" panose="020B0604020202020204" pitchFamily="34" charset="0"/>
            </a:endParaRPr>
          </a:p>
        </p:txBody>
      </p:sp>
      <p:sp>
        <p:nvSpPr>
          <p:cNvPr id="88074" name="Rectangle 11"/>
          <p:cNvSpPr>
            <a:spLocks noChangeArrowheads="1"/>
          </p:cNvSpPr>
          <p:nvPr/>
        </p:nvSpPr>
        <p:spPr bwMode="auto">
          <a:xfrm>
            <a:off x="4786313" y="2000250"/>
            <a:ext cx="3311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ru-RU" altLang="ru-RU" sz="2400">
                <a:cs typeface="Arial" panose="020B0604020202020204" pitchFamily="34" charset="0"/>
              </a:rPr>
              <a:t>вербальний булінг</a:t>
            </a:r>
            <a:endParaRPr lang="en-US" altLang="ru-RU" sz="2400">
              <a:cs typeface="Arial" panose="020B0604020202020204" pitchFamily="34" charset="0"/>
            </a:endParaRPr>
          </a:p>
        </p:txBody>
      </p:sp>
      <p:sp>
        <p:nvSpPr>
          <p:cNvPr id="88075" name="Rectangle 14"/>
          <p:cNvSpPr>
            <a:spLocks noChangeArrowheads="1"/>
          </p:cNvSpPr>
          <p:nvPr/>
        </p:nvSpPr>
        <p:spPr bwMode="auto">
          <a:xfrm>
            <a:off x="4146115" y="2743200"/>
            <a:ext cx="49978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ru-RU" sz="1600" dirty="0">
                <a:solidFill>
                  <a:srgbClr val="1C1C1C"/>
                </a:solidFill>
                <a:cs typeface="Arial" panose="020B0604020202020204" pitchFamily="34" charset="0"/>
              </a:rPr>
              <a:t> </a:t>
            </a:r>
            <a:r>
              <a:rPr lang="ru-RU" altLang="ru-RU" sz="1600" dirty="0">
                <a:cs typeface="Arial" panose="020B0604020202020204" pitchFamily="34" charset="0"/>
              </a:rPr>
              <a:t>де </a:t>
            </a:r>
            <a:r>
              <a:rPr lang="ru-RU" altLang="ru-RU" sz="1600" dirty="0" err="1">
                <a:cs typeface="Arial" panose="020B0604020202020204" pitchFamily="34" charset="0"/>
              </a:rPr>
              <a:t>знаряддям</a:t>
            </a:r>
            <a:r>
              <a:rPr lang="ru-RU" altLang="ru-RU" sz="1600" dirty="0">
                <a:cs typeface="Arial" panose="020B0604020202020204" pitchFamily="34" charset="0"/>
              </a:rPr>
              <a:t> служить слово (</a:t>
            </a:r>
            <a:r>
              <a:rPr lang="ru-RU" altLang="ru-RU" sz="1600" dirty="0" err="1">
                <a:cs typeface="Arial" panose="020B0604020202020204" pitchFamily="34" charset="0"/>
              </a:rPr>
              <a:t>образливе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ім'я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cs typeface="Arial" panose="020B0604020202020204" pitchFamily="34" charset="0"/>
              </a:rPr>
              <a:t>з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яким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постійно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звертаються</a:t>
            </a:r>
            <a:r>
              <a:rPr lang="ru-RU" altLang="ru-RU" sz="1600" dirty="0">
                <a:cs typeface="Arial" panose="020B0604020202020204" pitchFamily="34" charset="0"/>
              </a:rPr>
              <a:t> до </a:t>
            </a:r>
            <a:r>
              <a:rPr lang="ru-RU" altLang="ru-RU" sz="1600" dirty="0" err="1">
                <a:cs typeface="Arial" panose="020B0604020202020204" pitchFamily="34" charset="0"/>
              </a:rPr>
              <a:t>жертви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cs typeface="Arial" panose="020B0604020202020204" pitchFamily="34" charset="0"/>
              </a:rPr>
              <a:t>обзивання</a:t>
            </a:r>
            <a:r>
              <a:rPr lang="ru-RU" altLang="ru-RU" sz="1600" dirty="0"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cs typeface="Arial" panose="020B0604020202020204" pitchFamily="34" charset="0"/>
              </a:rPr>
              <a:t>поширення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образливих</a:t>
            </a:r>
            <a:r>
              <a:rPr lang="ru-RU" altLang="ru-RU" sz="1600" dirty="0">
                <a:cs typeface="Arial" panose="020B0604020202020204" pitchFamily="34" charset="0"/>
              </a:rPr>
              <a:t> чуток </a:t>
            </a:r>
            <a:r>
              <a:rPr lang="ru-RU" altLang="ru-RU" sz="1600" dirty="0" err="1">
                <a:cs typeface="Arial" panose="020B0604020202020204" pitchFamily="34" charset="0"/>
              </a:rPr>
              <a:t>і</a:t>
            </a:r>
            <a:r>
              <a:rPr lang="ru-RU" altLang="ru-RU" sz="1600" dirty="0">
                <a:cs typeface="Arial" panose="020B0604020202020204" pitchFamily="34" charset="0"/>
              </a:rPr>
              <a:t> т.д.)</a:t>
            </a:r>
            <a:endParaRPr lang="en-US" altLang="ru-RU" sz="1600" dirty="0">
              <a:solidFill>
                <a:srgbClr val="1C1C1C"/>
              </a:solidFill>
              <a:cs typeface="Arial" panose="020B0604020202020204" pitchFamily="34" charset="0"/>
            </a:endParaRPr>
          </a:p>
        </p:txBody>
      </p:sp>
      <p:sp>
        <p:nvSpPr>
          <p:cNvPr id="88076" name="Rectangle 16"/>
          <p:cNvSpPr>
            <a:spLocks noChangeArrowheads="1"/>
          </p:cNvSpPr>
          <p:nvPr/>
        </p:nvSpPr>
        <p:spPr bwMode="auto">
          <a:xfrm>
            <a:off x="3000375" y="5500688"/>
            <a:ext cx="5072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ru-RU" sz="1200" dirty="0">
                <a:solidFill>
                  <a:srgbClr val="1C1C1C"/>
                </a:solidFill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використання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агресивної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мови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тіла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і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інтонацій</a:t>
            </a:r>
            <a:r>
              <a:rPr lang="ru-RU" altLang="ru-RU" sz="1600" dirty="0">
                <a:cs typeface="Arial" panose="020B0604020202020204" pitchFamily="34" charset="0"/>
              </a:rPr>
              <a:t> голосу для того, </a:t>
            </a:r>
            <a:r>
              <a:rPr lang="ru-RU" altLang="ru-RU" sz="1600" dirty="0" err="1">
                <a:cs typeface="Arial" panose="020B0604020202020204" pitchFamily="34" charset="0"/>
              </a:rPr>
              <a:t>щоб</a:t>
            </a:r>
            <a:r>
              <a:rPr lang="ru-RU" altLang="ru-RU" sz="1600" dirty="0"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cs typeface="Arial" panose="020B0604020202020204" pitchFamily="34" charset="0"/>
              </a:rPr>
              <a:t>змусити</a:t>
            </a:r>
            <a:r>
              <a:rPr lang="ru-RU" altLang="ru-RU" sz="1600" dirty="0">
                <a:cs typeface="Arial" panose="020B0604020202020204" pitchFamily="34" charset="0"/>
              </a:rPr>
              <a:t> жертву здійснювати </a:t>
            </a:r>
            <a:r>
              <a:rPr lang="ru-RU" altLang="ru-RU" sz="1600" dirty="0" err="1">
                <a:cs typeface="Arial" panose="020B0604020202020204" pitchFamily="34" charset="0"/>
              </a:rPr>
              <a:t>або</a:t>
            </a:r>
            <a:r>
              <a:rPr lang="ru-RU" altLang="ru-RU" sz="1600" dirty="0">
                <a:cs typeface="Arial" panose="020B0604020202020204" pitchFamily="34" charset="0"/>
              </a:rPr>
              <a:t> не здійснювати щ</a:t>
            </a:r>
            <a:r>
              <a:rPr lang="ru-RU" altLang="ru-RU" sz="1600" dirty="0" smtClean="0">
                <a:cs typeface="Arial" panose="020B0604020202020204" pitchFamily="34" charset="0"/>
              </a:rPr>
              <a:t>о-небудь</a:t>
            </a:r>
            <a:r>
              <a:rPr lang="ru-RU" altLang="ru-RU" sz="1600" dirty="0">
                <a:cs typeface="Arial" panose="020B0604020202020204" pitchFamily="34" charset="0"/>
              </a:rPr>
              <a:t>.</a:t>
            </a:r>
            <a:endParaRPr lang="en-US" altLang="ru-RU" sz="1600" dirty="0">
              <a:solidFill>
                <a:srgbClr val="1C1C1C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3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8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8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8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88067" grpId="0" animBg="1"/>
      <p:bldP spid="88068" grpId="0" animBg="1"/>
      <p:bldP spid="88069" grpId="0" animBg="1"/>
      <p:bldP spid="88070" grpId="0" animBg="1"/>
      <p:bldP spid="88071" grpId="0" animBg="1"/>
      <p:bldP spid="88072" grpId="0" animBg="1"/>
      <p:bldP spid="88073" grpId="0"/>
      <p:bldP spid="88074" grpId="0"/>
      <p:bldP spid="88075" grpId="0"/>
      <p:bldP spid="880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AutoShape 3"/>
          <p:cNvSpPr>
            <a:spLocks noChangeArrowheads="1"/>
          </p:cNvSpPr>
          <p:nvPr/>
        </p:nvSpPr>
        <p:spPr bwMode="gray">
          <a:xfrm>
            <a:off x="4471792" y="325677"/>
            <a:ext cx="3720229" cy="864296"/>
          </a:xfrm>
          <a:prstGeom prst="bevel">
            <a:avLst>
              <a:gd name="adj" fmla="val 12639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sp>
        <p:nvSpPr>
          <p:cNvPr id="89091" name="AutoShape 4"/>
          <p:cNvSpPr>
            <a:spLocks noChangeArrowheads="1"/>
          </p:cNvSpPr>
          <p:nvPr/>
        </p:nvSpPr>
        <p:spPr bwMode="gray">
          <a:xfrm>
            <a:off x="3268510" y="2421437"/>
            <a:ext cx="3786188" cy="857250"/>
          </a:xfrm>
          <a:prstGeom prst="bevel">
            <a:avLst>
              <a:gd name="adj" fmla="val 12639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>
              <a:cs typeface="Arial" panose="020B0604020202020204" pitchFamily="34" charset="0"/>
            </a:endParaRPr>
          </a:p>
        </p:txBody>
      </p:sp>
      <p:sp>
        <p:nvSpPr>
          <p:cNvPr id="89092" name="AutoShape 5"/>
          <p:cNvSpPr>
            <a:spLocks noChangeArrowheads="1"/>
          </p:cNvSpPr>
          <p:nvPr/>
        </p:nvSpPr>
        <p:spPr bwMode="ltGray">
          <a:xfrm>
            <a:off x="2714625" y="4221270"/>
            <a:ext cx="4000500" cy="1139869"/>
          </a:xfrm>
          <a:prstGeom prst="bevel">
            <a:avLst>
              <a:gd name="adj" fmla="val 10407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dirty="0" err="1">
                <a:cs typeface="Arial" panose="020B0604020202020204" pitchFamily="34" charset="0"/>
              </a:rPr>
              <a:t>пошкодження</a:t>
            </a:r>
            <a:r>
              <a:rPr lang="ru-RU" altLang="ru-RU" sz="2400" dirty="0">
                <a:cs typeface="Arial" panose="020B0604020202020204" pitchFamily="34" charset="0"/>
              </a:rPr>
              <a:t> та </a:t>
            </a:r>
            <a:r>
              <a:rPr lang="ru-RU" altLang="ru-RU" sz="2400" dirty="0" err="1">
                <a:cs typeface="Arial" panose="020B0604020202020204" pitchFamily="34" charset="0"/>
              </a:rPr>
              <a:t>інші</a:t>
            </a:r>
            <a:r>
              <a:rPr lang="ru-RU" altLang="ru-RU" sz="2400" dirty="0">
                <a:cs typeface="Arial" panose="020B0604020202020204" pitchFamily="34" charset="0"/>
              </a:rPr>
              <a:t> </a:t>
            </a:r>
          </a:p>
          <a:p>
            <a:r>
              <a:rPr lang="ru-RU" altLang="ru-RU" sz="2400" dirty="0" err="1">
                <a:cs typeface="Arial" panose="020B0604020202020204" pitchFamily="34" charset="0"/>
              </a:rPr>
              <a:t>дії</a:t>
            </a:r>
            <a:r>
              <a:rPr lang="ru-RU" altLang="ru-RU" sz="2400" dirty="0"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cs typeface="Arial" panose="020B0604020202020204" pitchFamily="34" charset="0"/>
              </a:rPr>
              <a:t>з</a:t>
            </a:r>
            <a:r>
              <a:rPr lang="ru-RU" altLang="ru-RU" sz="2400" dirty="0"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cs typeface="Arial" panose="020B0604020202020204" pitchFamily="34" charset="0"/>
              </a:rPr>
              <a:t>майном</a:t>
            </a:r>
            <a:r>
              <a:rPr lang="ru-RU" altLang="ru-RU" sz="24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89093" name="Freeform 7"/>
          <p:cNvSpPr>
            <a:spLocks/>
          </p:cNvSpPr>
          <p:nvPr/>
        </p:nvSpPr>
        <p:spPr bwMode="gray">
          <a:xfrm rot="18320416" flipH="1">
            <a:off x="2590800" y="1811338"/>
            <a:ext cx="1074738" cy="60166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E7A9A9"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9094" name="Freeform 8"/>
          <p:cNvSpPr>
            <a:spLocks/>
          </p:cNvSpPr>
          <p:nvPr/>
        </p:nvSpPr>
        <p:spPr bwMode="gray">
          <a:xfrm rot="18320416" flipH="1">
            <a:off x="2090738" y="2954337"/>
            <a:ext cx="1074738" cy="601663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E7A9A9"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9096" name="Rectangle 10"/>
          <p:cNvSpPr>
            <a:spLocks noChangeArrowheads="1"/>
          </p:cNvSpPr>
          <p:nvPr/>
        </p:nvSpPr>
        <p:spPr bwMode="auto">
          <a:xfrm>
            <a:off x="3214688" y="2567837"/>
            <a:ext cx="36433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ru-RU" altLang="ru-RU" sz="2400" dirty="0" err="1">
                <a:cs typeface="Arial" panose="020B0604020202020204" pitchFamily="34" charset="0"/>
              </a:rPr>
              <a:t>вимагання</a:t>
            </a:r>
            <a:endParaRPr lang="en-US" altLang="ru-RU" sz="2200" dirty="0">
              <a:cs typeface="Arial" panose="020B0604020202020204" pitchFamily="34" charset="0"/>
            </a:endParaRPr>
          </a:p>
        </p:txBody>
      </p:sp>
      <p:sp>
        <p:nvSpPr>
          <p:cNvPr id="89097" name="Rectangle 11"/>
          <p:cNvSpPr>
            <a:spLocks noChangeArrowheads="1"/>
          </p:cNvSpPr>
          <p:nvPr/>
        </p:nvSpPr>
        <p:spPr bwMode="auto">
          <a:xfrm>
            <a:off x="5135670" y="613777"/>
            <a:ext cx="13191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ru-RU" altLang="ru-RU" sz="2400" dirty="0" err="1">
                <a:cs typeface="Arial" panose="020B0604020202020204" pitchFamily="34" charset="0"/>
              </a:rPr>
              <a:t>ізоляція</a:t>
            </a:r>
            <a:endParaRPr lang="en-US" altLang="ru-RU" sz="2400" dirty="0">
              <a:cs typeface="Arial" panose="020B0604020202020204" pitchFamily="34" charset="0"/>
            </a:endParaRPr>
          </a:p>
        </p:txBody>
      </p:sp>
      <p:sp>
        <p:nvSpPr>
          <p:cNvPr id="89098" name="Rectangle 16"/>
          <p:cNvSpPr>
            <a:spLocks noChangeArrowheads="1"/>
          </p:cNvSpPr>
          <p:nvPr/>
        </p:nvSpPr>
        <p:spPr bwMode="auto">
          <a:xfrm>
            <a:off x="2467626" y="5561555"/>
            <a:ext cx="603343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1200" dirty="0" smtClean="0">
                <a:solidFill>
                  <a:srgbClr val="1C1C1C"/>
                </a:solidFill>
                <a:cs typeface="Arial" panose="020B0604020202020204" pitchFamily="34" charset="0"/>
              </a:rPr>
              <a:t> </a:t>
            </a:r>
            <a:r>
              <a:rPr lang="ru-RU" altLang="ru-RU" sz="2000" b="1" dirty="0" err="1" smtClean="0">
                <a:latin typeface="+mn-lt"/>
                <a:cs typeface="Arial" panose="020B0604020202020204" pitchFamily="34" charset="0"/>
              </a:rPr>
              <a:t>крадіжка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,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грабіж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,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ховання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 err="1" smtClean="0">
                <a:latin typeface="+mn-lt"/>
                <a:cs typeface="Arial" panose="020B0604020202020204" pitchFamily="34" charset="0"/>
              </a:rPr>
              <a:t>особистих</a:t>
            </a:r>
            <a:r>
              <a:rPr lang="ru-RU" altLang="ru-RU" sz="2000" b="1" dirty="0" smtClean="0">
                <a:latin typeface="+mn-lt"/>
                <a:cs typeface="Arial" panose="020B0604020202020204" pitchFamily="34" charset="0"/>
              </a:rPr>
              <a:t>                 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речей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жертви</a:t>
            </a:r>
            <a:r>
              <a:rPr lang="ru-RU" altLang="ru-RU" dirty="0">
                <a:cs typeface="Arial" panose="020B0604020202020204" pitchFamily="34" charset="0"/>
              </a:rPr>
              <a:t> </a:t>
            </a:r>
          </a:p>
          <a:p>
            <a:r>
              <a:rPr lang="ru-RU" altLang="ru-RU" sz="1200" dirty="0">
                <a:cs typeface="Arial" panose="020B0604020202020204" pitchFamily="34" charset="0"/>
              </a:rPr>
              <a:t> </a:t>
            </a:r>
            <a:endParaRPr lang="en-US" altLang="ru-RU" sz="1200" dirty="0">
              <a:solidFill>
                <a:srgbClr val="1C1C1C"/>
              </a:solidFill>
              <a:cs typeface="Arial" panose="020B0604020202020204" pitchFamily="34" charset="0"/>
            </a:endParaRPr>
          </a:p>
        </p:txBody>
      </p:sp>
      <p:sp>
        <p:nvSpPr>
          <p:cNvPr id="89099" name="Rectangle 16"/>
          <p:cNvSpPr>
            <a:spLocks noChangeArrowheads="1"/>
          </p:cNvSpPr>
          <p:nvPr/>
        </p:nvSpPr>
        <p:spPr bwMode="auto">
          <a:xfrm>
            <a:off x="3419605" y="1240077"/>
            <a:ext cx="493525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ru-RU" sz="2000" b="1" dirty="0">
                <a:solidFill>
                  <a:srgbClr val="1C1C1C"/>
                </a:solidFill>
                <a:cs typeface="Arial" panose="020B0604020202020204" pitchFamily="34" charset="0"/>
              </a:rPr>
              <a:t> 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жертва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навмисне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ізолюється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,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виганяється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або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ігнорується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частиною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учнів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або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всім</a:t>
            </a:r>
            <a:r>
              <a:rPr lang="ru-RU" alt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+mn-lt"/>
                <a:cs typeface="Arial" panose="020B0604020202020204" pitchFamily="34" charset="0"/>
              </a:rPr>
              <a:t>класом</a:t>
            </a:r>
            <a:endParaRPr lang="en-US" altLang="ru-RU" sz="2000" b="1" dirty="0">
              <a:solidFill>
                <a:srgbClr val="1C1C1C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9100" name="Rectangle 16"/>
          <p:cNvSpPr>
            <a:spLocks noChangeArrowheads="1"/>
          </p:cNvSpPr>
          <p:nvPr/>
        </p:nvSpPr>
        <p:spPr bwMode="auto">
          <a:xfrm>
            <a:off x="2718148" y="3319398"/>
            <a:ext cx="57995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000" b="1" dirty="0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грошей, </a:t>
            </a:r>
            <a:r>
              <a:rPr lang="ru-RU" altLang="ru-RU" sz="2000" b="1" dirty="0" err="1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їжі</a:t>
            </a:r>
            <a:r>
              <a:rPr lang="ru-RU" altLang="ru-RU" sz="2000" b="1" dirty="0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ru-RU" altLang="ru-RU" sz="2000" b="1" dirty="0" err="1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інших</a:t>
            </a:r>
            <a:r>
              <a:rPr lang="ru-RU" altLang="ru-RU" sz="2000" b="1" dirty="0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 речей, примус </a:t>
            </a:r>
            <a:r>
              <a:rPr lang="ru-RU" altLang="ru-RU" sz="2000" b="1" dirty="0" smtClean="0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                       </a:t>
            </a:r>
            <a:r>
              <a:rPr lang="ru-RU" altLang="ru-RU" sz="2000" b="1" dirty="0" err="1" smtClean="0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що</a:t>
            </a:r>
            <a:r>
              <a:rPr lang="ru-RU" altLang="ru-RU" sz="2000" b="1" dirty="0" smtClean="0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2000" b="1" dirty="0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- небудь </a:t>
            </a:r>
            <a:r>
              <a:rPr lang="ru-RU" altLang="ru-RU" sz="2000" b="1" dirty="0" err="1">
                <a:solidFill>
                  <a:srgbClr val="1C1C1C"/>
                </a:solidFill>
                <a:latin typeface="+mn-lt"/>
                <a:cs typeface="Arial" panose="020B0604020202020204" pitchFamily="34" charset="0"/>
              </a:rPr>
              <a:t>вкрасти</a:t>
            </a:r>
            <a:endParaRPr lang="en-US" altLang="ru-RU" sz="2000" b="1" dirty="0">
              <a:solidFill>
                <a:srgbClr val="1C1C1C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89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9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9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nimBg="1"/>
      <p:bldP spid="89091" grpId="0" animBg="1"/>
      <p:bldP spid="89092" grpId="0" animBg="1"/>
      <p:bldP spid="89093" grpId="0" animBg="1"/>
      <p:bldP spid="89094" grpId="0" animBg="1"/>
      <p:bldP spid="89096" grpId="0"/>
      <p:bldP spid="89097" grpId="0"/>
      <p:bldP spid="89098" grpId="0"/>
      <p:bldP spid="89099" grpId="0"/>
      <p:bldP spid="891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8175" y="563671"/>
            <a:ext cx="6153215" cy="475989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b="1" dirty="0" err="1" smtClean="0">
                <a:solidFill>
                  <a:srgbClr val="3333FF"/>
                </a:solidFill>
                <a:latin typeface="+mn-lt"/>
                <a:cs typeface="Arial" panose="020B0604020202020204" pitchFamily="34" charset="0"/>
              </a:rPr>
              <a:t>Ознаки</a:t>
            </a:r>
            <a:r>
              <a:rPr lang="ru-RU" altLang="ru-RU" sz="3200" b="1" dirty="0" smtClean="0">
                <a:solidFill>
                  <a:srgbClr val="3333FF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solidFill>
                  <a:srgbClr val="3333FF"/>
                </a:solidFill>
                <a:latin typeface="+mn-lt"/>
                <a:cs typeface="Arial" panose="020B0604020202020204" pitchFamily="34" charset="0"/>
              </a:rPr>
              <a:t>булінгу</a:t>
            </a:r>
            <a:r>
              <a:rPr lang="ru-RU" altLang="ru-RU" sz="3200" b="1" dirty="0" smtClean="0">
                <a:solidFill>
                  <a:srgbClr val="3333FF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331" name="Содержимое 2"/>
          <p:cNvSpPr>
            <a:spLocks noGrp="1"/>
          </p:cNvSpPr>
          <p:nvPr>
            <p:ph idx="4294967295"/>
          </p:nvPr>
        </p:nvSpPr>
        <p:spPr>
          <a:xfrm>
            <a:off x="576198" y="764088"/>
            <a:ext cx="8166970" cy="609391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altLang="ru-RU" sz="2400" dirty="0"/>
              <a:t> </a:t>
            </a:r>
            <a:r>
              <a:rPr lang="ru-RU" altLang="ru-RU" sz="2400" dirty="0" err="1"/>
              <a:t>когось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затискають</a:t>
            </a:r>
            <a:r>
              <a:rPr lang="ru-RU" altLang="ru-RU" sz="2400" dirty="0"/>
              <a:t> в кутку </a:t>
            </a:r>
            <a:r>
              <a:rPr lang="ru-RU" altLang="ru-RU" sz="2400" dirty="0" err="1"/>
              <a:t>приміщення</a:t>
            </a:r>
            <a:r>
              <a:rPr lang="ru-RU" altLang="ru-RU" sz="2400" dirty="0"/>
              <a:t> ;</a:t>
            </a:r>
          </a:p>
          <a:p>
            <a:pPr>
              <a:lnSpc>
                <a:spcPct val="110000"/>
              </a:lnSpc>
            </a:pPr>
            <a:r>
              <a:rPr lang="ru-RU" altLang="ru-RU" sz="2400" dirty="0"/>
              <a:t>коли </a:t>
            </a:r>
            <a:r>
              <a:rPr lang="ru-RU" altLang="ru-RU" sz="2400" dirty="0" err="1"/>
              <a:t>дорослий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підходить</a:t>
            </a:r>
            <a:r>
              <a:rPr lang="ru-RU" altLang="ru-RU" sz="2400" dirty="0"/>
              <a:t> до </a:t>
            </a:r>
            <a:r>
              <a:rPr lang="ru-RU" altLang="ru-RU" sz="2400" dirty="0" err="1"/>
              <a:t>групки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дітей</a:t>
            </a:r>
            <a:r>
              <a:rPr lang="ru-RU" altLang="ru-RU" sz="2400" dirty="0"/>
              <a:t> вони, </a:t>
            </a:r>
            <a:r>
              <a:rPr lang="ru-RU" altLang="ru-RU" sz="2400" dirty="0" err="1"/>
              <a:t>замовкають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розбігаються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різко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змінюють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діяльність</a:t>
            </a:r>
            <a:r>
              <a:rPr lang="ru-RU" altLang="ru-RU" sz="2400" dirty="0"/>
              <a:t> ( </a:t>
            </a:r>
            <a:r>
              <a:rPr lang="ru-RU" altLang="ru-RU" sz="2400" dirty="0" err="1"/>
              <a:t>можуть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обійняти</a:t>
            </a:r>
            <a:r>
              <a:rPr lang="ru-RU" altLang="ru-RU" sz="2400" dirty="0"/>
              <a:t> «жертву», </a:t>
            </a:r>
            <a:r>
              <a:rPr lang="ru-RU" altLang="ru-RU" sz="2400" dirty="0" smtClean="0"/>
              <a:t>начебто </a:t>
            </a:r>
            <a:r>
              <a:rPr lang="ru-RU" altLang="ru-RU" sz="2400" dirty="0"/>
              <a:t>все в порядку);</a:t>
            </a:r>
          </a:p>
          <a:p>
            <a:pPr>
              <a:lnSpc>
                <a:spcPct val="110000"/>
              </a:lnSpc>
            </a:pPr>
            <a:r>
              <a:rPr lang="ru-RU" altLang="ru-RU" sz="2400" dirty="0"/>
              <a:t>один з </a:t>
            </a:r>
            <a:r>
              <a:rPr lang="ru-RU" altLang="ru-RU" sz="2400" dirty="0" err="1"/>
              <a:t>учнів</a:t>
            </a:r>
            <a:r>
              <a:rPr lang="ru-RU" altLang="ru-RU" sz="2400" dirty="0"/>
              <a:t> не </a:t>
            </a:r>
            <a:r>
              <a:rPr lang="ru-RU" altLang="ru-RU" sz="2400" dirty="0" err="1"/>
              <a:t>обирається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іншими</a:t>
            </a:r>
            <a:r>
              <a:rPr lang="ru-RU" altLang="ru-RU" sz="2400" dirty="0"/>
              <a:t> ( в </a:t>
            </a:r>
            <a:r>
              <a:rPr lang="ru-RU" altLang="ru-RU" sz="2400" dirty="0" err="1"/>
              <a:t>ізоляції</a:t>
            </a:r>
            <a:r>
              <a:rPr lang="ru-RU" altLang="ru-RU" sz="2400" dirty="0"/>
              <a:t>);</a:t>
            </a:r>
          </a:p>
          <a:p>
            <a:pPr>
              <a:lnSpc>
                <a:spcPct val="110000"/>
              </a:lnSpc>
            </a:pPr>
            <a:r>
              <a:rPr lang="ru-RU" altLang="ru-RU" sz="2400" dirty="0"/>
              <a:t>весь </a:t>
            </a:r>
            <a:r>
              <a:rPr lang="ru-RU" altLang="ru-RU" sz="2400" dirty="0" err="1"/>
              <a:t>клас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сміється</a:t>
            </a:r>
            <a:r>
              <a:rPr lang="ru-RU" altLang="ru-RU" sz="2400" dirty="0"/>
              <a:t> над одним і </a:t>
            </a:r>
            <a:r>
              <a:rPr lang="ru-RU" altLang="ru-RU" sz="2400" dirty="0" err="1"/>
              <a:t>тим</a:t>
            </a:r>
            <a:r>
              <a:rPr lang="ru-RU" altLang="ru-RU" sz="2400" dirty="0"/>
              <a:t> же </a:t>
            </a:r>
            <a:r>
              <a:rPr lang="ru-RU" altLang="ru-RU" sz="2400" dirty="0" err="1"/>
              <a:t>учнем</a:t>
            </a:r>
            <a:r>
              <a:rPr lang="ru-RU" altLang="ru-RU" sz="2400" dirty="0"/>
              <a:t>;</a:t>
            </a:r>
          </a:p>
          <a:p>
            <a:pPr>
              <a:lnSpc>
                <a:spcPct val="110000"/>
              </a:lnSpc>
            </a:pPr>
            <a:r>
              <a:rPr lang="ru-RU" altLang="ru-RU" sz="2400" dirty="0" err="1"/>
              <a:t>прізвиська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дуже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образливі</a:t>
            </a:r>
            <a:r>
              <a:rPr lang="ru-RU" altLang="ru-RU" sz="2400" dirty="0"/>
              <a:t>;</a:t>
            </a:r>
          </a:p>
          <a:p>
            <a:pPr>
              <a:lnSpc>
                <a:spcPct val="110000"/>
              </a:lnSpc>
            </a:pPr>
            <a:r>
              <a:rPr lang="ru-RU" altLang="ru-RU" sz="2400" dirty="0" err="1" smtClean="0"/>
              <a:t>обличчя</a:t>
            </a:r>
            <a:r>
              <a:rPr lang="ru-RU" altLang="ru-RU" sz="2400" dirty="0" smtClean="0"/>
              <a:t> </a:t>
            </a:r>
            <a:r>
              <a:rPr lang="ru-RU" altLang="ru-RU" sz="2400" dirty="0"/>
              <a:t>одного з </a:t>
            </a:r>
            <a:r>
              <a:rPr lang="ru-RU" altLang="ru-RU" sz="2400" dirty="0" err="1"/>
              <a:t>учнів</a:t>
            </a:r>
            <a:r>
              <a:rPr lang="ru-RU" altLang="ru-RU" sz="2400" dirty="0"/>
              <a:t>: </a:t>
            </a:r>
            <a:r>
              <a:rPr lang="ru-RU" altLang="ru-RU" sz="2400" dirty="0" err="1" smtClean="0"/>
              <a:t>бліде</a:t>
            </a:r>
            <a:r>
              <a:rPr lang="ru-RU" altLang="ru-RU" sz="2400" dirty="0" smtClean="0"/>
              <a:t>, </a:t>
            </a:r>
            <a:r>
              <a:rPr lang="ru-RU" altLang="ru-RU" sz="2400" dirty="0" err="1" smtClean="0"/>
              <a:t>червоне</a:t>
            </a:r>
            <a:r>
              <a:rPr lang="ru-RU" altLang="ru-RU" sz="2400" dirty="0" smtClean="0"/>
              <a:t> </a:t>
            </a:r>
            <a:r>
              <a:rPr lang="ru-RU" altLang="ru-RU" sz="2400" dirty="0"/>
              <a:t>(у </a:t>
            </a:r>
            <a:r>
              <a:rPr lang="ru-RU" altLang="ru-RU" sz="2400" dirty="0" err="1"/>
              <a:t>плямах</a:t>
            </a:r>
            <a:r>
              <a:rPr lang="ru-RU" altLang="ru-RU" sz="2400" dirty="0"/>
              <a:t> ), в </a:t>
            </a:r>
            <a:r>
              <a:rPr lang="ru-RU" altLang="ru-RU" sz="2400" dirty="0" err="1"/>
              <a:t>сльозах</a:t>
            </a:r>
            <a:r>
              <a:rPr lang="ru-RU" altLang="ru-RU" sz="2400" dirty="0"/>
              <a:t>, </a:t>
            </a:r>
            <a:r>
              <a:rPr lang="ru-RU" altLang="ru-RU" sz="2400" dirty="0" err="1" smtClean="0"/>
              <a:t>налякане</a:t>
            </a:r>
            <a:r>
              <a:rPr lang="ru-RU" altLang="ru-RU" sz="2400" dirty="0" smtClean="0"/>
              <a:t>, </a:t>
            </a:r>
            <a:r>
              <a:rPr lang="ru-RU" altLang="ru-RU" sz="2400" dirty="0" err="1"/>
              <a:t>ознаки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насильства</a:t>
            </a:r>
            <a:r>
              <a:rPr lang="ru-RU" altLang="ru-RU" sz="2400" dirty="0"/>
              <a:t> на </a:t>
            </a:r>
            <a:r>
              <a:rPr lang="ru-RU" altLang="ru-RU" sz="2400" dirty="0" err="1"/>
              <a:t>тілі</a:t>
            </a:r>
            <a:r>
              <a:rPr lang="ru-RU" altLang="ru-RU" sz="2400" dirty="0"/>
              <a:t>;</a:t>
            </a:r>
          </a:p>
          <a:p>
            <a:pPr>
              <a:lnSpc>
                <a:spcPct val="110000"/>
              </a:lnSpc>
            </a:pPr>
            <a:r>
              <a:rPr lang="ru-RU" altLang="ru-RU" sz="2400" dirty="0" err="1"/>
              <a:t>молодші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школярі</a:t>
            </a:r>
            <a:r>
              <a:rPr lang="ru-RU" altLang="ru-RU" sz="2400" dirty="0"/>
              <a:t> бояться зайти в туалет;</a:t>
            </a:r>
          </a:p>
          <a:p>
            <a:pPr>
              <a:lnSpc>
                <a:spcPct val="110000"/>
              </a:lnSpc>
            </a:pPr>
            <a:r>
              <a:rPr lang="ru-RU" altLang="ru-RU" sz="2400" dirty="0" err="1"/>
              <a:t>школярі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після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уроків</a:t>
            </a:r>
            <a:r>
              <a:rPr lang="ru-RU" altLang="ru-RU" sz="2400" dirty="0"/>
              <a:t> не </a:t>
            </a:r>
            <a:r>
              <a:rPr lang="ru-RU" altLang="ru-RU" sz="2400" dirty="0" err="1"/>
              <a:t>розходяться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когось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чекають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біля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школи</a:t>
            </a:r>
            <a:r>
              <a:rPr lang="ru-RU" altLang="ru-RU" sz="24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72195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93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7788" y="663879"/>
            <a:ext cx="7886700" cy="1515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ctr"/>
            <a:r>
              <a:rPr lang="ru-RU" altLang="ru-RU" sz="4400" b="1" dirty="0" err="1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Мотивація</a:t>
            </a:r>
            <a:r>
              <a:rPr lang="ru-RU" altLang="ru-RU" sz="4400" b="1" dirty="0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sz="4400" b="1" dirty="0" err="1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булінгу</a:t>
            </a:r>
            <a:r>
              <a:rPr lang="ru-RU" altLang="ru-RU" sz="4400" b="1" dirty="0" smtClean="0">
                <a:solidFill>
                  <a:srgbClr val="6633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ru-RU" i="1" dirty="0">
                <a:solidFill>
                  <a:srgbClr val="6633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i="1" dirty="0">
                <a:solidFill>
                  <a:srgbClr val="663300"/>
                </a:solidFill>
                <a:latin typeface="Times New Roman" panose="02020603050405020304" pitchFamily="18" charset="0"/>
              </a:rPr>
            </a:br>
            <a:endParaRPr lang="ru-RU" altLang="ru-RU" sz="3200" b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2238" y="2221041"/>
            <a:ext cx="7189058" cy="4351338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 err="1" smtClean="0"/>
              <a:t>заздрість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помста,відчуття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неприязні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прагнення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відновити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справедливість</a:t>
            </a:r>
            <a:r>
              <a:rPr lang="ru-RU" altLang="ru-RU" sz="2400" dirty="0"/>
              <a:t>; </a:t>
            </a:r>
            <a:endParaRPr lang="ru-RU" altLang="ru-RU" sz="24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 err="1" smtClean="0"/>
              <a:t>боротьба</a:t>
            </a:r>
            <a:r>
              <a:rPr lang="ru-RU" altLang="ru-RU" sz="2400" dirty="0" smtClean="0"/>
              <a:t> </a:t>
            </a:r>
            <a:r>
              <a:rPr lang="ru-RU" altLang="ru-RU" sz="2400" dirty="0"/>
              <a:t>за </a:t>
            </a:r>
            <a:r>
              <a:rPr lang="ru-RU" altLang="ru-RU" sz="2400" dirty="0" err="1"/>
              <a:t>владу</a:t>
            </a:r>
            <a:r>
              <a:rPr lang="ru-RU" altLang="ru-RU" sz="2400" dirty="0"/>
              <a:t>; </a:t>
            </a:r>
            <a:endParaRPr lang="ru-RU" altLang="ru-RU" sz="24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 smtClean="0"/>
              <a:t>потреба </a:t>
            </a:r>
            <a:r>
              <a:rPr lang="ru-RU" altLang="ru-RU" sz="2400" dirty="0" err="1"/>
              <a:t>підпорядкування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лідерові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нейтралізації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суперника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самоствердження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тощо</a:t>
            </a:r>
            <a:r>
              <a:rPr lang="ru-RU" altLang="ru-RU" sz="2400" dirty="0"/>
              <a:t> аж до </a:t>
            </a:r>
            <a:r>
              <a:rPr lang="ru-RU" altLang="ru-RU" sz="2400" dirty="0" err="1"/>
              <a:t>задоволення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садистських</a:t>
            </a:r>
            <a:r>
              <a:rPr lang="ru-RU" altLang="ru-RU" sz="2400" dirty="0"/>
              <a:t> потреб </a:t>
            </a:r>
            <a:r>
              <a:rPr lang="ru-RU" altLang="ru-RU" sz="2400" dirty="0" err="1"/>
              <a:t>окремих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осіб</a:t>
            </a:r>
            <a:r>
              <a:rPr lang="ru-RU" altLang="ru-RU" sz="2400" dirty="0"/>
              <a:t>.</a:t>
            </a:r>
            <a:endParaRPr lang="ru-RU" dirty="0"/>
          </a:p>
        </p:txBody>
      </p:sp>
      <p:pic>
        <p:nvPicPr>
          <p:cNvPr id="3074" name="Picture 2" descr="Ð ÐµÐ·ÑÐ»ÑÑÐ°Ñ Ð¿Ð¾ÑÑÐºÑ Ð·Ð¾Ð±ÑÐ°Ð¶ÐµÐ½Ñ Ð·Ð° Ð·Ð°Ð¿Ð¸ÑÐ¾Ð¼ &quot;ÑÐºÑÐ»ÑÐ½Ð¸Ð¹ Ð±ÑÐ»ÑÐ½Ð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66925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38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276453" cy="1325563"/>
          </a:xfrm>
        </p:spPr>
        <p:txBody>
          <a:bodyPr>
            <a:normAutofit/>
          </a:bodyPr>
          <a:lstStyle/>
          <a:p>
            <a:pPr algn="ctr"/>
            <a:r>
              <a:rPr lang="uk-UA" altLang="ru-RU" sz="4400" b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Наслідки шкільного насилля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933853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36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</TotalTime>
  <Words>429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Wingdings</vt:lpstr>
      <vt:lpstr>Тема Office</vt:lpstr>
      <vt:lpstr>Булінг</vt:lpstr>
      <vt:lpstr>Завдання групам</vt:lpstr>
      <vt:lpstr>Булінг (від англ. Bully хуліган, залякувати) – форма психічного насильства у вигляді травлі, бойкоту, насмішок, дезінформації,    псування особистих речей, фізичної розправи тощо.</vt:lpstr>
      <vt:lpstr>Презентация PowerPoint</vt:lpstr>
      <vt:lpstr>Психологічний шкільний булінг</vt:lpstr>
      <vt:lpstr>Презентация PowerPoint</vt:lpstr>
      <vt:lpstr>Ознаки булінгу  </vt:lpstr>
      <vt:lpstr>Мотивація булінгу  </vt:lpstr>
      <vt:lpstr>Наслідки шкільного насилля</vt:lpstr>
      <vt:lpstr>Висновки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Пользователь</cp:lastModifiedBy>
  <cp:revision>110</cp:revision>
  <dcterms:created xsi:type="dcterms:W3CDTF">2014-11-21T11:00:06Z</dcterms:created>
  <dcterms:modified xsi:type="dcterms:W3CDTF">2021-04-26T09:50:13Z</dcterms:modified>
</cp:coreProperties>
</file>