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9900"/>
    <a:srgbClr val="00CCFF"/>
    <a:srgbClr val="3333FF"/>
    <a:srgbClr val="6600CC"/>
    <a:srgbClr val="990099"/>
    <a:srgbClr val="FFFF00"/>
    <a:srgbClr val="993366"/>
    <a:srgbClr val="00FFFF"/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72" d="100"/>
          <a:sy n="72" d="100"/>
        </p:scale>
        <p:origin x="1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40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65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5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51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295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301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61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70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02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81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3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3639-5D40-40C2-824D-C1B06F1F1ED1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0A879-30AF-4000-BC47-C3D9189D9E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63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E9EF24-03DF-4314-8B10-2835FA463070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0013" y="1007269"/>
            <a:ext cx="8943975" cy="48434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48EDFD-B96B-4DEB-90BC-EDDD21CA60D9}"/>
              </a:ext>
            </a:extLst>
          </p:cNvPr>
          <p:cNvSpPr txBox="1"/>
          <p:nvPr/>
        </p:nvSpPr>
        <p:spPr>
          <a:xfrm rot="20521539">
            <a:off x="1706686" y="3440486"/>
            <a:ext cx="1641917" cy="276999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uk-UA" sz="1350" b="1" dirty="0">
                <a:solidFill>
                  <a:srgbClr val="0000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endParaRPr lang="ru-RU" sz="1350" b="1" dirty="0">
              <a:solidFill>
                <a:srgbClr val="0000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E90EAD-2D31-42D1-9F67-824DFE187A77}"/>
              </a:ext>
            </a:extLst>
          </p:cNvPr>
          <p:cNvSpPr txBox="1"/>
          <p:nvPr/>
        </p:nvSpPr>
        <p:spPr>
          <a:xfrm>
            <a:off x="3821705" y="3429000"/>
            <a:ext cx="2743200" cy="276999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r>
              <a:rPr lang="uk-UA" sz="1350" b="1" dirty="0">
                <a:solidFill>
                  <a:srgbClr val="00B050"/>
                </a:solidFill>
                <a:effectLst>
                  <a:glow rad="101600">
                    <a:srgbClr val="FF66FF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ОДНОКЛАСНИК</a:t>
            </a:r>
            <a:endParaRPr lang="ru-RU" sz="1350" b="1" dirty="0">
              <a:solidFill>
                <a:srgbClr val="00B050"/>
              </a:solidFill>
              <a:effectLst>
                <a:glow rad="101600">
                  <a:srgbClr val="FF66FF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B59646-19D7-4D81-A843-109D700FB44F}"/>
              </a:ext>
            </a:extLst>
          </p:cNvPr>
          <p:cNvSpPr txBox="1"/>
          <p:nvPr/>
        </p:nvSpPr>
        <p:spPr>
          <a:xfrm>
            <a:off x="1854558" y="4585684"/>
            <a:ext cx="2492062" cy="276999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uk-UA" sz="1350" b="1" dirty="0">
                <a:ln/>
                <a:solidFill>
                  <a:schemeClr val="accent4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ТОВАРИШ</a:t>
            </a:r>
            <a:endParaRPr lang="ru-RU" sz="1350" b="1" dirty="0">
              <a:ln/>
              <a:solidFill>
                <a:schemeClr val="accent4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E4735B-3BAF-43B9-A7C9-9C8B3083B2AE}"/>
              </a:ext>
            </a:extLst>
          </p:cNvPr>
          <p:cNvSpPr txBox="1"/>
          <p:nvPr/>
        </p:nvSpPr>
        <p:spPr>
          <a:xfrm>
            <a:off x="6048141" y="3941315"/>
            <a:ext cx="2269901" cy="276999"/>
          </a:xfrm>
          <a:prstGeom prst="rect">
            <a:avLst/>
          </a:prstGeom>
          <a:noFill/>
        </p:spPr>
        <p:txBody>
          <a:bodyPr wrap="square" rtlCol="0">
            <a:prstTxWarp prst="textCascadeDown">
              <a:avLst/>
            </a:prstTxWarp>
            <a:spAutoFit/>
          </a:bodyPr>
          <a:lstStyle/>
          <a:p>
            <a:r>
              <a:rPr lang="uk-UA" sz="1350" b="1" dirty="0">
                <a:solidFill>
                  <a:srgbClr val="990099"/>
                </a:solidFill>
                <a:effectLst>
                  <a:glow rad="101600">
                    <a:srgbClr val="00B0F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ДРУЖБА</a:t>
            </a:r>
            <a:endParaRPr lang="ru-RU" sz="1350" b="1" dirty="0">
              <a:solidFill>
                <a:srgbClr val="990099"/>
              </a:solidFill>
              <a:effectLst>
                <a:glow rad="101600">
                  <a:srgbClr val="00B0F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B827FD-B545-4EF7-8F20-48072E823095}"/>
              </a:ext>
            </a:extLst>
          </p:cNvPr>
          <p:cNvSpPr txBox="1"/>
          <p:nvPr/>
        </p:nvSpPr>
        <p:spPr>
          <a:xfrm>
            <a:off x="2527645" y="4079815"/>
            <a:ext cx="2743200" cy="276999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uk-UA" sz="1350" b="1" dirty="0">
                <a:ln>
                  <a:solidFill>
                    <a:srgbClr val="0070C0"/>
                  </a:solidFill>
                </a:ln>
                <a:solidFill>
                  <a:srgbClr val="FF66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ВЗАЄМОДОПОМОГА</a:t>
            </a:r>
            <a:endParaRPr lang="ru-RU" sz="1350" b="1" dirty="0">
              <a:ln>
                <a:solidFill>
                  <a:srgbClr val="0070C0"/>
                </a:solidFill>
              </a:ln>
              <a:solidFill>
                <a:srgbClr val="FF66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6E8192-2F91-4A2B-8E60-8E159EC2EFAD}"/>
              </a:ext>
            </a:extLst>
          </p:cNvPr>
          <p:cNvSpPr txBox="1"/>
          <p:nvPr/>
        </p:nvSpPr>
        <p:spPr>
          <a:xfrm>
            <a:off x="5270845" y="4585684"/>
            <a:ext cx="2813868" cy="441205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r>
              <a:rPr lang="uk-UA" sz="1350" b="1" dirty="0">
                <a:solidFill>
                  <a:srgbClr val="CC33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ТОЛЕРАНТНІСТЬ</a:t>
            </a:r>
            <a:endParaRPr lang="ru-RU" sz="1350" b="1" dirty="0">
              <a:solidFill>
                <a:srgbClr val="CC33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730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5250" y="0"/>
            <a:ext cx="9048750" cy="7038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3804" y="3519487"/>
            <a:ext cx="5125790" cy="832972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uk-UA" b="1" dirty="0">
                <a:solidFill>
                  <a:schemeClr val="accent5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ПОЕТИЧНА СТОРІНКА</a:t>
            </a:r>
            <a:endParaRPr lang="ru-RU" b="1" dirty="0">
              <a:solidFill>
                <a:schemeClr val="accent5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402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A710EB-D040-4C6E-AB73-C5AF3FFC9C2F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3948" y="0"/>
            <a:ext cx="881610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2E8A2F-559A-48AE-9A6F-D03D65543F2E}"/>
              </a:ext>
            </a:extLst>
          </p:cNvPr>
          <p:cNvSpPr txBox="1"/>
          <p:nvPr/>
        </p:nvSpPr>
        <p:spPr>
          <a:xfrm>
            <a:off x="2324636" y="3039415"/>
            <a:ext cx="4913290" cy="1429554"/>
          </a:xfrm>
          <a:prstGeom prst="rect">
            <a:avLst/>
          </a:prstGeom>
          <a:noFill/>
        </p:spPr>
        <p:txBody>
          <a:bodyPr wrap="square">
            <a:prstTxWarp prst="textWave2">
              <a:avLst>
                <a:gd name="adj1" fmla="val 12500"/>
                <a:gd name="adj2" fmla="val 282"/>
              </a:avLst>
            </a:prstTxWarp>
            <a:spAutoFit/>
          </a:bodyPr>
          <a:lstStyle/>
          <a:p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впізнаєш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друга»</a:t>
            </a:r>
          </a:p>
        </p:txBody>
      </p:sp>
    </p:spTree>
    <p:extLst>
      <p:ext uri="{BB962C8B-B14F-4D97-AF65-F5344CB8AC3E}">
        <p14:creationId xmlns:p14="http://schemas.microsoft.com/office/powerpoint/2010/main" val="2374477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A6AC70-C90C-4D33-8957-5D91161EB5CF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948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EC15DC-0E8D-474B-A177-7FBF7A6AC217}"/>
              </a:ext>
            </a:extLst>
          </p:cNvPr>
          <p:cNvSpPr txBox="1"/>
          <p:nvPr/>
        </p:nvSpPr>
        <p:spPr>
          <a:xfrm rot="20810015">
            <a:off x="2361398" y="3033777"/>
            <a:ext cx="5269076" cy="2161625"/>
          </a:xfrm>
          <a:prstGeom prst="rect">
            <a:avLst/>
          </a:prstGeom>
          <a:noFill/>
        </p:spPr>
        <p:txBody>
          <a:bodyPr wrap="square">
            <a:prstTxWarp prst="textCascadeUp">
              <a:avLst/>
            </a:prstTxWarp>
            <a:spAutoFit/>
          </a:bodyPr>
          <a:lstStyle/>
          <a:p>
            <a:pPr algn="ctr"/>
            <a:r>
              <a:rPr lang="ru-RU" sz="2000" b="1" spc="50" dirty="0" err="1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r>
              <a:rPr lang="ru-RU" sz="2000" b="1" spc="50" dirty="0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spc="50" dirty="0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spc="50" dirty="0" err="1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b="1" spc="50" dirty="0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50" dirty="0" err="1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b="1" spc="50" dirty="0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мене  </a:t>
            </a:r>
            <a:r>
              <a:rPr lang="ru-RU" b="1" spc="50" dirty="0" err="1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</a:t>
            </a:r>
            <a:r>
              <a:rPr lang="ru-RU" b="1" spc="50" dirty="0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50" dirty="0" err="1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справжнім</a:t>
            </a:r>
            <a:r>
              <a:rPr lang="ru-RU" b="1" spc="50" dirty="0">
                <a:ln w="0"/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другом»</a:t>
            </a:r>
          </a:p>
        </p:txBody>
      </p:sp>
    </p:spTree>
    <p:extLst>
      <p:ext uri="{BB962C8B-B14F-4D97-AF65-F5344CB8AC3E}">
        <p14:creationId xmlns:p14="http://schemas.microsoft.com/office/powerpoint/2010/main" val="1884488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9301A0-E3BD-4254-A66B-26DC6CF9B1C9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3948" y="0"/>
            <a:ext cx="881610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37551D-3137-485B-BF57-9704598FC2A3}"/>
              </a:ext>
            </a:extLst>
          </p:cNvPr>
          <p:cNvSpPr txBox="1"/>
          <p:nvPr/>
        </p:nvSpPr>
        <p:spPr>
          <a:xfrm rot="20950058">
            <a:off x="1899633" y="1971507"/>
            <a:ext cx="5344731" cy="783534"/>
          </a:xfrm>
          <a:prstGeom prst="rect">
            <a:avLst/>
          </a:prstGeom>
          <a:noFill/>
        </p:spPr>
        <p:txBody>
          <a:bodyPr wrap="square">
            <a:prstTxWarp prst="textPlain">
              <a:avLst>
                <a:gd name="adj" fmla="val 48680"/>
              </a:avLst>
            </a:prstTxWarp>
            <a:spAutoFit/>
          </a:bodyPr>
          <a:lstStyle/>
          <a:p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другові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543212-635F-44B0-BDEC-A024C8A82921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20514775">
            <a:off x="2335944" y="3320667"/>
            <a:ext cx="1466724" cy="14755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899E87-724E-4305-84B0-224A0D68E7D1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84499" y="2846288"/>
            <a:ext cx="1466724" cy="12725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3B401F-3B55-4C56-8B2A-26DF7F642C7B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20967933">
            <a:off x="2761985" y="4928015"/>
            <a:ext cx="1869446" cy="17740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80EEE6F-6C7F-4972-B11A-C8182093A7CF}"/>
              </a:ext>
            </a:extLst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1597773">
            <a:off x="5828377" y="2868733"/>
            <a:ext cx="1356496" cy="1477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B58F5E5-01D3-4BD4-B9C9-9325CDAB6781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1282074">
            <a:off x="5040396" y="4494726"/>
            <a:ext cx="1764406" cy="17740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06829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9301A0-E3BD-4254-A66B-26DC6CF9B1C9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3948" y="0"/>
            <a:ext cx="881610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373FC9-5BE4-4DA1-912D-7A2EABFB0320}"/>
              </a:ext>
            </a:extLst>
          </p:cNvPr>
          <p:cNvSpPr txBox="1"/>
          <p:nvPr/>
        </p:nvSpPr>
        <p:spPr>
          <a:xfrm>
            <a:off x="2047741" y="3300211"/>
            <a:ext cx="5254580" cy="2147552"/>
          </a:xfrm>
          <a:prstGeom prst="rect">
            <a:avLst/>
          </a:prstGeom>
          <a:noFill/>
        </p:spPr>
        <p:txBody>
          <a:bodyPr wrap="square" rtlCol="0">
            <a:prstTxWarp prst="textInflateBottom">
              <a:avLst/>
            </a:prstTxWarp>
            <a:spAutoFit/>
          </a:bodyPr>
          <a:lstStyle/>
          <a:p>
            <a:r>
              <a:rPr lang="uk-UA" b="1" dirty="0">
                <a:ln>
                  <a:solidFill>
                    <a:srgbClr val="00CCFF"/>
                  </a:solidFill>
                </a:ln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 </a:t>
            </a:r>
          </a:p>
          <a:p>
            <a:r>
              <a:rPr lang="uk-UA" b="1" dirty="0">
                <a:ln>
                  <a:solidFill>
                    <a:srgbClr val="00CCFF"/>
                  </a:solidFill>
                </a:ln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ВІД </a:t>
            </a:r>
          </a:p>
          <a:p>
            <a:r>
              <a:rPr lang="uk-UA" b="1" dirty="0">
                <a:ln>
                  <a:solidFill>
                    <a:srgbClr val="00CCFF"/>
                  </a:solidFill>
                </a:ln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ПЕДАГОГІВ</a:t>
            </a:r>
            <a:endParaRPr lang="ru-RU" b="1" dirty="0">
              <a:ln>
                <a:solidFill>
                  <a:srgbClr val="00CCFF"/>
                </a:solidFill>
              </a:ln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05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9301A0-E3BD-4254-A66B-26DC6CF9B1C9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3948" y="0"/>
            <a:ext cx="881610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B71F22-C5FD-454A-ACD0-C30C248BF057}"/>
              </a:ext>
            </a:extLst>
          </p:cNvPr>
          <p:cNvSpPr txBox="1"/>
          <p:nvPr/>
        </p:nvSpPr>
        <p:spPr>
          <a:xfrm rot="20247513">
            <a:off x="2490175" y="2867043"/>
            <a:ext cx="4945487" cy="2477943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2378"/>
              </a:avLst>
            </a:prstTxWarp>
            <a:spAutoFit/>
          </a:bodyPr>
          <a:lstStyle/>
          <a:p>
            <a:r>
              <a:rPr lang="uk-UA" b="1" dirty="0">
                <a:solidFill>
                  <a:srgbClr val="FF99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</a:t>
            </a:r>
          </a:p>
          <a:p>
            <a:r>
              <a:rPr lang="uk-UA" b="1" dirty="0">
                <a:solidFill>
                  <a:srgbClr val="FF99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ЗА </a:t>
            </a:r>
          </a:p>
          <a:p>
            <a:r>
              <a:rPr lang="uk-UA" b="1" dirty="0">
                <a:solidFill>
                  <a:srgbClr val="FF99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endParaRPr lang="ru-RU" b="1" dirty="0">
              <a:solidFill>
                <a:srgbClr val="FF99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11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2162038" y="-1227516"/>
            <a:ext cx="4897196" cy="90667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5848" y="3269979"/>
            <a:ext cx="4752304" cy="13933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uk-UA" sz="135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«Мій друг – однокласник»</a:t>
            </a:r>
            <a:endParaRPr lang="ru-RU" sz="135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618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75437F-CD1C-40DA-812F-B333F89A41BF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85B4BA-7A2C-4DF1-9FBC-A2AE3704D4FF}"/>
              </a:ext>
            </a:extLst>
          </p:cNvPr>
          <p:cNvSpPr txBox="1"/>
          <p:nvPr/>
        </p:nvSpPr>
        <p:spPr>
          <a:xfrm>
            <a:off x="964306" y="1595634"/>
            <a:ext cx="7215389" cy="1833367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366"/>
              </a:avLst>
            </a:prstTxWarp>
            <a:spAutoFit/>
          </a:bodyPr>
          <a:lstStyle/>
          <a:p>
            <a:r>
              <a:rPr lang="ru-RU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будуються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щирості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симпатіях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зацікавленнях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захопленнях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217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304800" y="-228600"/>
            <a:ext cx="9753600" cy="73152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644446-835A-4BBF-A355-7095BFFC7E35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896" y="2560732"/>
            <a:ext cx="2383296" cy="20096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EAF1CD-FC06-4E44-B263-DEB176B6CAB9}"/>
              </a:ext>
            </a:extLst>
          </p:cNvPr>
          <p:cNvSpPr txBox="1"/>
          <p:nvPr/>
        </p:nvSpPr>
        <p:spPr>
          <a:xfrm>
            <a:off x="3013657" y="475083"/>
            <a:ext cx="6111312" cy="1456747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Wave2">
              <a:avLst>
                <a:gd name="adj1" fmla="val 12500"/>
                <a:gd name="adj2" fmla="val 4409"/>
              </a:avLst>
            </a:prstTxWarp>
            <a:spAutoFit/>
          </a:bodyPr>
          <a:lstStyle/>
          <a:p>
            <a:r>
              <a:rPr lang="ru-RU" sz="2100" b="1" dirty="0" err="1">
                <a:ln w="28575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66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Хіба</a:t>
            </a:r>
            <a:r>
              <a:rPr lang="ru-RU" sz="2100" b="1" dirty="0">
                <a:ln w="28575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66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ln w="28575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66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100" b="1" dirty="0">
                <a:ln w="28575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66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ln w="28575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66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2100" b="1" dirty="0">
                <a:ln w="28575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66FF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79B815-7FA8-4F51-85C0-03563F429199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077374" y="4549562"/>
            <a:ext cx="2046482" cy="178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0C5881-F1D3-486E-A696-7BDACA30AF8B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977663" y="2424197"/>
            <a:ext cx="1844899" cy="20096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9FD96AC-4BBF-4436-B807-DEAA54D07B06}"/>
              </a:ext>
            </a:extLst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943963" y="2424197"/>
            <a:ext cx="2383295" cy="20096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245257" y="4391762"/>
            <a:ext cx="2301597" cy="24662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114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/>
          <a:srcRect l="1" r="-1380" b="-819"/>
          <a:stretch/>
        </p:blipFill>
        <p:spPr>
          <a:xfrm>
            <a:off x="47624" y="-90488"/>
            <a:ext cx="9250921" cy="70965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9561" y="3078050"/>
            <a:ext cx="5151549" cy="1403798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r>
              <a:rPr lang="uk-UA" b="1" dirty="0">
                <a:solidFill>
                  <a:srgbClr val="0000FF"/>
                </a:solidFill>
              </a:rPr>
              <a:t> </a:t>
            </a:r>
            <a:r>
              <a:rPr lang="uk-UA" b="1" dirty="0">
                <a:solidFill>
                  <a:srgbClr val="CC33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Гра «Яким повинен бути друг?» </a:t>
            </a:r>
            <a:endParaRPr lang="ru-RU" b="1" dirty="0">
              <a:solidFill>
                <a:srgbClr val="CC33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423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625" y="-90488"/>
            <a:ext cx="9048750" cy="7038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3120" y="3361385"/>
            <a:ext cx="4964806" cy="1609859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uk-UA" b="1" dirty="0">
                <a:solidFill>
                  <a:srgbClr val="666633"/>
                </a:solidFill>
                <a:effectLst>
                  <a:glow rad="101600">
                    <a:schemeClr val="accent4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 МУДРІСТЬ</a:t>
            </a:r>
            <a:endParaRPr lang="ru-RU" b="1" dirty="0">
              <a:solidFill>
                <a:srgbClr val="666633"/>
              </a:solidFill>
              <a:effectLst>
                <a:glow rad="101600">
                  <a:schemeClr val="accent4">
                    <a:lumMod val="60000"/>
                    <a:lumOff val="40000"/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4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625" y="-90488"/>
            <a:ext cx="9048750" cy="70389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98500" y="1543754"/>
            <a:ext cx="4164983" cy="955790"/>
          </a:xfrm>
          <a:prstGeom prst="rect">
            <a:avLst/>
          </a:prstGeom>
        </p:spPr>
        <p:txBody>
          <a:bodyPr wrap="square">
            <a:prstTxWarp prst="textInflateTop">
              <a:avLst/>
            </a:prstTxWarp>
            <a:spAutoFit/>
          </a:bodyPr>
          <a:lstStyle/>
          <a:p>
            <a:r>
              <a:rPr lang="ru-RU" b="1" dirty="0" err="1">
                <a:solidFill>
                  <a:srgbClr val="990099"/>
                </a:solidFill>
                <a:effectLst>
                  <a:glow rad="101600">
                    <a:srgbClr val="00FFFF">
                      <a:alpha val="60000"/>
                    </a:srgbClr>
                  </a:glow>
                </a:effectLst>
              </a:rPr>
              <a:t>Руханка</a:t>
            </a:r>
            <a:r>
              <a:rPr lang="ru-RU" b="1" dirty="0">
                <a:solidFill>
                  <a:srgbClr val="990099"/>
                </a:solidFill>
                <a:effectLst>
                  <a:glow rad="101600">
                    <a:srgbClr val="00FFFF">
                      <a:alpha val="60000"/>
                    </a:srgbClr>
                  </a:glow>
                </a:effectLst>
              </a:rPr>
              <a:t> «</a:t>
            </a:r>
            <a:r>
              <a:rPr lang="ru-RU" b="1" dirty="0" err="1">
                <a:solidFill>
                  <a:srgbClr val="990099"/>
                </a:solidFill>
                <a:effectLst>
                  <a:glow rad="101600">
                    <a:srgbClr val="00FFFF">
                      <a:alpha val="60000"/>
                    </a:srgbClr>
                  </a:glow>
                </a:effectLst>
              </a:rPr>
              <a:t>Посмішка</a:t>
            </a:r>
            <a:r>
              <a:rPr lang="ru-RU" b="1" dirty="0">
                <a:solidFill>
                  <a:srgbClr val="990099"/>
                </a:solidFill>
                <a:effectLst>
                  <a:glow rad="101600">
                    <a:srgbClr val="00FFFF">
                      <a:alpha val="60000"/>
                    </a:srgbClr>
                  </a:glow>
                </a:effectLst>
              </a:rPr>
              <a:t>»</a:t>
            </a:r>
          </a:p>
        </p:txBody>
      </p:sp>
      <p:pic>
        <p:nvPicPr>
          <p:cNvPr id="4" name="Посмішка">
            <a:hlinkClick r:id="" action="ppaction://media"/>
            <a:extLst>
              <a:ext uri="{FF2B5EF4-FFF2-40B4-BE49-F238E27FC236}">
                <a16:creationId xmlns:a16="http://schemas.microsoft.com/office/drawing/2014/main" id="{B2E5E528-B80C-4D64-A3AC-9A47D685F7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2673787" y="2710787"/>
            <a:ext cx="3989696" cy="224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5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625" y="-90488"/>
            <a:ext cx="9048750" cy="70389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4711" y="2110992"/>
            <a:ext cx="4932608" cy="812511"/>
          </a:xfrm>
          <a:prstGeom prst="rect">
            <a:avLst/>
          </a:prstGeom>
        </p:spPr>
        <p:txBody>
          <a:bodyPr wrap="square">
            <a:prstTxWarp prst="textDoubleWave1">
              <a:avLst>
                <a:gd name="adj1" fmla="val 6250"/>
                <a:gd name="adj2" fmla="val 1190"/>
              </a:avLst>
            </a:prstTxWarp>
            <a:spAutoFit/>
          </a:bodyPr>
          <a:lstStyle/>
          <a:p>
            <a:r>
              <a:rPr lang="ru-RU" b="1" dirty="0">
                <a:solidFill>
                  <a:srgbClr val="0033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 </a:t>
            </a:r>
            <a:r>
              <a:rPr lang="ru-RU" b="1" dirty="0" err="1">
                <a:solidFill>
                  <a:srgbClr val="0033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дружби</a:t>
            </a:r>
            <a:endParaRPr lang="ru-RU" b="1" dirty="0">
              <a:solidFill>
                <a:srgbClr val="0033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38CF2D-DEF6-472B-9355-D8EEDBF9BD09}"/>
              </a:ext>
            </a:extLst>
          </p:cNvPr>
          <p:cNvSpPr txBox="1"/>
          <p:nvPr/>
        </p:nvSpPr>
        <p:spPr>
          <a:xfrm>
            <a:off x="2150771" y="2952480"/>
            <a:ext cx="52932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1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 —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правда і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чесність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кожного.</a:t>
            </a:r>
          </a:p>
          <a:p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Поважай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тих, з ким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дружиш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нікого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обманюй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ображай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кого не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чіпляйся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грай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чесно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дражнись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5.Будь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терплячим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засмучуйся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невдачу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вмієш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грати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навчи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584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70389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3498" y="2651905"/>
            <a:ext cx="5280338" cy="2177672"/>
          </a:xfrm>
          <a:prstGeom prst="rect">
            <a:avLst/>
          </a:prstGeom>
        </p:spPr>
        <p:txBody>
          <a:bodyPr wrap="square">
            <a:prstTxWarp prst="textWave4">
              <a:avLst>
                <a:gd name="adj1" fmla="val 6250"/>
                <a:gd name="adj2" fmla="val 1219"/>
              </a:avLst>
            </a:prstTxWarp>
            <a:spAutoFit/>
          </a:bodyPr>
          <a:lstStyle/>
          <a:p>
            <a:r>
              <a:rPr lang="ru-RU" b="1" dirty="0" err="1">
                <a:solidFill>
                  <a:srgbClr val="9933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ru-RU" b="1" dirty="0">
                <a:solidFill>
                  <a:srgbClr val="9933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solidFill>
                  <a:srgbClr val="9933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Малюємо</a:t>
            </a:r>
            <a:r>
              <a:rPr lang="ru-RU" b="1" dirty="0">
                <a:solidFill>
                  <a:srgbClr val="9933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разом»</a:t>
            </a:r>
          </a:p>
        </p:txBody>
      </p:sp>
    </p:spTree>
    <p:extLst>
      <p:ext uri="{BB962C8B-B14F-4D97-AF65-F5344CB8AC3E}">
        <p14:creationId xmlns:p14="http://schemas.microsoft.com/office/powerpoint/2010/main" val="34259565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</TotalTime>
  <Words>151</Words>
  <Application>Microsoft Office PowerPoint</Application>
  <PresentationFormat>Экран (4:3)</PresentationFormat>
  <Paragraphs>31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Пользователь</cp:lastModifiedBy>
  <cp:revision>27</cp:revision>
  <dcterms:created xsi:type="dcterms:W3CDTF">2021-03-16T16:39:27Z</dcterms:created>
  <dcterms:modified xsi:type="dcterms:W3CDTF">2021-04-26T09:52:13Z</dcterms:modified>
</cp:coreProperties>
</file>