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0" roundtripDataSignature="AMtx7mhII4C1qAz/bAQtB18IXUT8QBhO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b3372a2a59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b3372a2a5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3372a2a5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b3372a2a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7.jp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11.jpg"/><Relationship Id="rId5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вика\Desktop\6.jpg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images (2).jpg" id="146" name="Google Shape;146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4.jpg" id="152" name="Google Shape;152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02e.jpg" id="158" name="Google Shape;158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images (3).jpg" id="164" name="Google Shape;164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b3372a2a59_0_6"/>
          <p:cNvSpPr txBox="1"/>
          <p:nvPr>
            <p:ph type="title"/>
          </p:nvPr>
        </p:nvSpPr>
        <p:spPr>
          <a:xfrm>
            <a:off x="457200" y="817550"/>
            <a:ext cx="8229600" cy="4897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b3372a2a59_0_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gb3372a2a59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600" y="1443750"/>
            <a:ext cx="8138299" cy="48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b3372a2a59_0_6"/>
          <p:cNvSpPr txBox="1"/>
          <p:nvPr/>
        </p:nvSpPr>
        <p:spPr>
          <a:xfrm>
            <a:off x="1543300" y="756325"/>
            <a:ext cx="5886900" cy="5826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Calibri"/>
                <a:ea typeface="Calibri"/>
                <a:cs typeface="Calibri"/>
                <a:sym typeface="Calibri"/>
              </a:rPr>
              <a:t>                         </a:t>
            </a:r>
            <a:r>
              <a:rPr lang="ru-RU" sz="2400"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Новорічні іграшки</a:t>
            </a:r>
            <a:endParaRPr sz="2400"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3372a2a59_0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D966"/>
          </a:solidFill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highlight>
                  <a:srgbClr val="FF0000"/>
                </a:highlight>
              </a:rPr>
              <a:t>Подаруй свято іншим</a:t>
            </a:r>
            <a:endParaRPr>
              <a:highlight>
                <a:srgbClr val="FF0000"/>
              </a:highlight>
            </a:endParaRPr>
          </a:p>
        </p:txBody>
      </p:sp>
      <p:sp>
        <p:nvSpPr>
          <p:cNvPr id="92" name="Google Shape;92;gb3372a2a59_0_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solidFill>
            <a:srgbClr val="FFE599"/>
          </a:solidFill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Мета: </a:t>
            </a:r>
            <a:r>
              <a:rPr b="1" lang="ru-RU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</a:t>
            </a:r>
            <a:endParaRPr b="1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навчальна                     	                                                                                            </a:t>
            </a:r>
            <a:endParaRPr b="1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latin typeface="Times New Roman"/>
                <a:ea typeface="Times New Roman"/>
                <a:cs typeface="Times New Roman"/>
                <a:sym typeface="Times New Roman"/>
              </a:rPr>
              <a:t>Формувати ціннісне ставлення до себе і до людей; основи духовно-морального розвитку особистості, та загальнолюдські цінності; уміння та навички підтримки та збереження міжособистісної злагоди; моральних якостей (чуйності, чесності, правдивості, справедливості, гідності, толерантності, милосердя, взаємодопомоги, товариськості, співпереживання);</a:t>
            </a:r>
            <a:r>
              <a:rPr b="1" lang="ru-RU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</a:t>
            </a: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корекційно-розвиткова</a:t>
            </a:r>
            <a:r>
              <a:rPr b="1" lang="ru-RU" sz="1800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1" i="1" lang="ru-RU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</a:t>
            </a:r>
            <a:endParaRPr b="1" i="1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1" lang="ru-RU" sz="1800"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ru-RU" sz="1800">
                <a:latin typeface="Times New Roman"/>
                <a:ea typeface="Times New Roman"/>
                <a:cs typeface="Times New Roman"/>
                <a:sym typeface="Times New Roman"/>
              </a:rPr>
              <a:t>розвивати та корегувати основні психічні процеси</a:t>
            </a:r>
            <a:r>
              <a:rPr lang="ru-RU" sz="18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ru-RU" sz="18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(увагу, відчуття й сприймання, пам’ять, мислення, мовлення, емоції,почуття)</a:t>
            </a:r>
            <a:r>
              <a:rPr lang="ru-RU" sz="18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lang="ru-RU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виховна</a:t>
            </a:r>
            <a:r>
              <a:rPr lang="ru-RU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             - виховувати загальнолюдську культуру, духовно-моральні компетентності, любов та повагу до своєї родини.</a:t>
            </a:r>
            <a:r>
              <a:rPr b="1" lang="ru-RU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r>
              <a:rPr b="1" lang="ru-RU" sz="14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007.jpg" id="98" name="Google Shape;98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9144000" cy="3929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вика\Desktop\005.jpg" id="99" name="Google Shape;9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500438"/>
            <a:ext cx="9144000" cy="3357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5" name="Google Shape;105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вика\Desktop\images.jpg" id="106" name="Google Shape;10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43.jpg" id="112" name="Google Shape;112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6000760" cy="3071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вика\Desktop\darunky_14.jpg" id="113" name="Google Shape;11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60" y="0"/>
            <a:ext cx="3143240" cy="3143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вика\Desktop\vn-poster_5acc81bddb80d.png" id="114" name="Google Shape;11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071810"/>
            <a:ext cx="9144000" cy="378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2.jpg" id="120" name="Google Shape;120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7072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загружено (2).jpg" id="126" name="Google Shape;126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6143636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вика\Desktop\загружено (1).jpg" id="127" name="Google Shape;12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7884" y="0"/>
            <a:ext cx="3286116" cy="3357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вика\Desktop\загружено.jpg" id="128" name="Google Shape;12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9322" y="3286124"/>
            <a:ext cx="3214678" cy="3571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1.jpg" id="134" name="Google Shape;134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C:\Users\вика\Desktop\maxresdefault.jpg" id="140" name="Google Shape;140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2021-01-03T12:26:59Z</dcterms:created>
  <dc:creator>вика</dc:creator>
</cp:coreProperties>
</file>