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58" r:id="rId5"/>
    <p:sldId id="259" r:id="rId6"/>
    <p:sldId id="261" r:id="rId7"/>
    <p:sldId id="262" r:id="rId8"/>
    <p:sldId id="263" r:id="rId9"/>
    <p:sldId id="286" r:id="rId10"/>
    <p:sldId id="265" r:id="rId11"/>
    <p:sldId id="267" r:id="rId12"/>
    <p:sldId id="273" r:id="rId13"/>
    <p:sldId id="276" r:id="rId14"/>
    <p:sldId id="277" r:id="rId15"/>
    <p:sldId id="275" r:id="rId16"/>
    <p:sldId id="287" r:id="rId17"/>
    <p:sldId id="288" r:id="rId18"/>
    <p:sldId id="293" r:id="rId19"/>
    <p:sldId id="289" r:id="rId20"/>
    <p:sldId id="292" r:id="rId21"/>
    <p:sldId id="291" r:id="rId22"/>
    <p:sldId id="278" r:id="rId23"/>
    <p:sldId id="280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60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31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596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18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18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921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849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79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34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390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95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213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DFBD2-194E-4940-963B-7FBBC8C40350}" type="datetimeFigureOut">
              <a:rPr lang="ru-RU" smtClean="0"/>
              <a:t>07.04.2021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E3C35-4FE5-402E-A801-5414A53775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722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рина\Desktop\unnam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21" y="1"/>
            <a:ext cx="91586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96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Картинки по запросу &quot;картинка вода  диво землі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8" y="0"/>
            <a:ext cx="91488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74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Картинки по запросу &quot;картинка цікаві факти про вод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46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Картинки по запросу &quot;картинка вода найбільше диво землі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61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Картинки по запросу &quot;картинка поетична сторін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13"/>
            <a:ext cx="9144000" cy="684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5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Картинки по запросу &quot;картинка вод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08" y="0"/>
            <a:ext cx="92337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73673" y="3861048"/>
            <a:ext cx="62053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Чиста вода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3808" y="4795135"/>
            <a:ext cx="62053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риба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46485" y="1247021"/>
            <a:ext cx="62053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Забруднена річка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99792" y="2924944"/>
            <a:ext cx="62053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Розбита пляшка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46485" y="2016462"/>
            <a:ext cx="620531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кисень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904797">
            <a:off x="8864" y="402106"/>
            <a:ext cx="429477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Дидактична Гра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852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Картинки по запросу &quot;картинка фізкультхвилин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746"/>
            <a:ext cx="9138569" cy="6841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448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ейзаж ~ Gif-анимация (Природа) ~ Beesona.Ru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7815"/>
            <a:ext cx="9168649" cy="686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486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6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</a:t>
            </a:r>
            <a:r>
              <a:rPr lang="uk-UA" sz="6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жива</a:t>
            </a:r>
            <a:r>
              <a:rPr lang="uk-UA" sz="60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9938" name="Picture 2" descr="Картинки по запросу картинки вода - це житт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04864"/>
            <a:ext cx="6657975" cy="3743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3571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www.odigitria.by/wp-content/uploads/2009/06/em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917694"/>
            <a:ext cx="3829606" cy="3456384"/>
          </a:xfrm>
          <a:prstGeom prst="rect">
            <a:avLst/>
          </a:prstGeom>
          <a:noFill/>
        </p:spPr>
      </p:pic>
      <p:pic>
        <p:nvPicPr>
          <p:cNvPr id="23560" name="Picture 8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105" y="1094093"/>
            <a:ext cx="2714625" cy="1762126"/>
          </a:xfrm>
          <a:prstGeom prst="rect">
            <a:avLst/>
          </a:prstGeom>
          <a:noFill/>
        </p:spPr>
      </p:pic>
      <p:pic>
        <p:nvPicPr>
          <p:cNvPr id="23562" name="Picture 10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457" y="3537936"/>
            <a:ext cx="2619375" cy="319087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691680" y="2849476"/>
            <a:ext cx="27363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До молитви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81536" y="5780782"/>
            <a:ext cx="449999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Після християнської молитви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04859" y="1143000"/>
            <a:ext cx="413995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На Водохрещення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b="1" dirty="0" smtClean="0"/>
              <a:t>Вода – жива. Вона запам</a:t>
            </a:r>
            <a:r>
              <a:rPr lang="en-US" sz="4000" b="1" dirty="0" smtClean="0"/>
              <a:t>’</a:t>
            </a:r>
            <a:r>
              <a:rPr lang="uk-UA" sz="4000" b="1" dirty="0" err="1" smtClean="0"/>
              <a:t>ятовує</a:t>
            </a:r>
            <a:r>
              <a:rPr lang="uk-UA" sz="4000" b="1" dirty="0" smtClean="0"/>
              <a:t> всі емоції і слова, музику!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23774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refdb.ru/images/872/1743063/m271d692d.jpg"/>
          <p:cNvPicPr>
            <a:picLocks noChangeAspect="1" noChangeArrowheads="1"/>
          </p:cNvPicPr>
          <p:nvPr/>
        </p:nvPicPr>
        <p:blipFill>
          <a:blip r:embed="rId2" cstate="print"/>
          <a:srcRect b="9406"/>
          <a:stretch>
            <a:fillRect/>
          </a:stretch>
        </p:blipFill>
        <p:spPr bwMode="auto">
          <a:xfrm>
            <a:off x="349501" y="620688"/>
            <a:ext cx="2391104" cy="2016225"/>
          </a:xfrm>
          <a:prstGeom prst="rect">
            <a:avLst/>
          </a:prstGeom>
          <a:noFill/>
        </p:spPr>
      </p:pic>
      <p:pic>
        <p:nvPicPr>
          <p:cNvPr id="21508" name="Picture 4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3" cstate="print"/>
          <a:srcRect b="13793"/>
          <a:stretch>
            <a:fillRect/>
          </a:stretch>
        </p:blipFill>
        <p:spPr bwMode="auto">
          <a:xfrm>
            <a:off x="323528" y="4077072"/>
            <a:ext cx="2643721" cy="1800200"/>
          </a:xfrm>
          <a:prstGeom prst="rect">
            <a:avLst/>
          </a:prstGeom>
          <a:noFill/>
        </p:spPr>
      </p:pic>
      <p:pic>
        <p:nvPicPr>
          <p:cNvPr id="21510" name="Picture 6" descr="Картинки по запросу картинки як слова влияют на кристаллы вод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9967" y="620688"/>
            <a:ext cx="2428177" cy="208823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3140968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спасибі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91880" y="3140968"/>
            <a:ext cx="237626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сонце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5877272"/>
            <a:ext cx="25922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янгол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Картинки по запросу картинки як слово любовь влияет на кристаллы воды"/>
          <p:cNvPicPr>
            <a:picLocks noChangeAspect="1" noChangeArrowheads="1"/>
          </p:cNvPicPr>
          <p:nvPr/>
        </p:nvPicPr>
        <p:blipFill>
          <a:blip r:embed="rId5" cstate="print"/>
          <a:srcRect b="10068"/>
          <a:stretch>
            <a:fillRect/>
          </a:stretch>
        </p:blipFill>
        <p:spPr bwMode="auto">
          <a:xfrm>
            <a:off x="6400831" y="459930"/>
            <a:ext cx="2232248" cy="233774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444208" y="3068960"/>
            <a:ext cx="223224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любов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https://refdb.ru/images/872/1743063/7da03e45.jpg"/>
          <p:cNvPicPr>
            <a:picLocks noChangeAspect="1" noChangeArrowheads="1"/>
          </p:cNvPicPr>
          <p:nvPr/>
        </p:nvPicPr>
        <p:blipFill>
          <a:blip r:embed="rId6" cstate="print"/>
          <a:srcRect b="16841"/>
          <a:stretch>
            <a:fillRect/>
          </a:stretch>
        </p:blipFill>
        <p:spPr bwMode="auto">
          <a:xfrm>
            <a:off x="3491880" y="4077072"/>
            <a:ext cx="2459615" cy="1656184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419872" y="5733256"/>
            <a:ext cx="25922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мудрість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4" name="Picture 10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7" cstate="print"/>
          <a:srcRect b="14346"/>
          <a:stretch>
            <a:fillRect/>
          </a:stretch>
        </p:blipFill>
        <p:spPr bwMode="auto">
          <a:xfrm>
            <a:off x="6372199" y="4077072"/>
            <a:ext cx="2484783" cy="1728192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6300192" y="5733256"/>
            <a:ext cx="259228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космос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00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еминар «Человек, природа, технологии: сибирский и глобальный контекст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42" y="6009"/>
            <a:ext cx="9149541" cy="685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odnik-ruchej-i-ptic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9512" y="5705872"/>
            <a:ext cx="1152128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2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305800" cy="764704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/>
              <a:t>Вплив музики на кристали води:</a:t>
            </a:r>
            <a:endParaRPr lang="ru-RU" b="1" dirty="0"/>
          </a:p>
        </p:txBody>
      </p:sp>
      <p:pic>
        <p:nvPicPr>
          <p:cNvPr id="40962" name="Picture 2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2" cstate="print"/>
          <a:srcRect l="22222" r="13333" b="9462"/>
          <a:stretch>
            <a:fillRect/>
          </a:stretch>
        </p:blipFill>
        <p:spPr bwMode="auto">
          <a:xfrm>
            <a:off x="395536" y="836712"/>
            <a:ext cx="1931426" cy="20882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2924944"/>
            <a:ext cx="255577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Бетховен, симфонія № 5</a:t>
            </a:r>
            <a:endParaRPr lang="ru-RU" sz="2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4" name="Picture 4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3" cstate="print"/>
          <a:srcRect l="8167" r="60334" b="14269"/>
          <a:stretch>
            <a:fillRect/>
          </a:stretch>
        </p:blipFill>
        <p:spPr bwMode="auto">
          <a:xfrm>
            <a:off x="3419872" y="836712"/>
            <a:ext cx="1944216" cy="194421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915816" y="2780928"/>
            <a:ext cx="28083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Чайковський, Лебедине озеро</a:t>
            </a:r>
            <a:endParaRPr lang="ru-RU" sz="2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66" name="Picture 6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4" cstate="print"/>
          <a:srcRect t="12263" b="22938"/>
          <a:stretch>
            <a:fillRect/>
          </a:stretch>
        </p:blipFill>
        <p:spPr bwMode="auto">
          <a:xfrm>
            <a:off x="2017396" y="3894147"/>
            <a:ext cx="2381250" cy="2160240"/>
          </a:xfrm>
          <a:prstGeom prst="rect">
            <a:avLst/>
          </a:prstGeom>
          <a:noFill/>
        </p:spPr>
      </p:pic>
      <p:pic>
        <p:nvPicPr>
          <p:cNvPr id="40968" name="Picture 8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5" cstate="print"/>
          <a:srcRect t="6977" b="27907"/>
          <a:stretch>
            <a:fillRect/>
          </a:stretch>
        </p:blipFill>
        <p:spPr bwMode="auto">
          <a:xfrm>
            <a:off x="6061446" y="2550226"/>
            <a:ext cx="2191346" cy="201622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221015" y="4974267"/>
            <a:ext cx="187220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cap="none" spc="0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Вівальді</a:t>
            </a:r>
            <a:r>
              <a:rPr lang="uk-UA" sz="2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uk-UA" sz="2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Весна</a:t>
            </a:r>
            <a:endParaRPr lang="ru-RU" sz="2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03865" y="6093296"/>
            <a:ext cx="28083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cap="none" spc="0" dirty="0" err="1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Бітлз</a:t>
            </a:r>
            <a:r>
              <a:rPr lang="uk-UA" sz="24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Yesterday</a:t>
            </a:r>
            <a:endParaRPr lang="ru-RU" sz="24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59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s://refdb.ru/images/872/1743063/5d9b28d5.jpg"/>
          <p:cNvPicPr>
            <a:picLocks noChangeAspect="1" noChangeArrowheads="1"/>
          </p:cNvPicPr>
          <p:nvPr/>
        </p:nvPicPr>
        <p:blipFill>
          <a:blip r:embed="rId2" cstate="print"/>
          <a:srcRect b="12923"/>
          <a:stretch>
            <a:fillRect/>
          </a:stretch>
        </p:blipFill>
        <p:spPr bwMode="auto">
          <a:xfrm>
            <a:off x="251520" y="188640"/>
            <a:ext cx="3096344" cy="1958087"/>
          </a:xfrm>
          <a:prstGeom prst="rect">
            <a:avLst/>
          </a:prstGeom>
          <a:noFill/>
        </p:spPr>
      </p:pic>
      <p:pic>
        <p:nvPicPr>
          <p:cNvPr id="10" name="Picture 16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3" cstate="print"/>
          <a:srcRect b="12349"/>
          <a:stretch>
            <a:fillRect/>
          </a:stretch>
        </p:blipFill>
        <p:spPr bwMode="auto">
          <a:xfrm>
            <a:off x="251520" y="2861076"/>
            <a:ext cx="3456384" cy="2411990"/>
          </a:xfrm>
          <a:prstGeom prst="rect">
            <a:avLst/>
          </a:prstGeom>
          <a:noFill/>
        </p:spPr>
      </p:pic>
      <p:pic>
        <p:nvPicPr>
          <p:cNvPr id="11" name="Picture 18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4" cstate="print"/>
          <a:srcRect b="14269"/>
          <a:stretch>
            <a:fillRect/>
          </a:stretch>
        </p:blipFill>
        <p:spPr bwMode="auto">
          <a:xfrm>
            <a:off x="3707904" y="306372"/>
            <a:ext cx="3098257" cy="2036739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228133" y="2074540"/>
            <a:ext cx="26642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Ти - поганий</a:t>
            </a:r>
            <a:endParaRPr lang="ru-RU" sz="28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60232" y="894587"/>
            <a:ext cx="24837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Ти - дурень</a:t>
            </a:r>
            <a:endParaRPr lang="ru-RU" sz="28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4296" y="5299718"/>
            <a:ext cx="2664296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8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Ти огидний! </a:t>
            </a:r>
          </a:p>
        </p:txBody>
      </p:sp>
      <p:pic>
        <p:nvPicPr>
          <p:cNvPr id="20" name="Picture 10" descr="Послания воды. Тайные коды кристаллов льда"/>
          <p:cNvPicPr>
            <a:picLocks noChangeAspect="1" noChangeArrowheads="1"/>
          </p:cNvPicPr>
          <p:nvPr/>
        </p:nvPicPr>
        <p:blipFill>
          <a:blip r:embed="rId5" cstate="print"/>
          <a:srcRect b="8424"/>
          <a:stretch>
            <a:fillRect/>
          </a:stretch>
        </p:blipFill>
        <p:spPr bwMode="auto">
          <a:xfrm rot="16200000">
            <a:off x="4851659" y="2334879"/>
            <a:ext cx="2483167" cy="3446509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5126474" y="5238163"/>
            <a:ext cx="3067516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Важкий рок</a:t>
            </a:r>
            <a:endParaRPr lang="ru-RU" sz="3200" b="1" cap="none" spc="0" dirty="0">
              <a:ln w="10541" cmpd="sng">
                <a:solidFill>
                  <a:schemeClr val="tx1"/>
                </a:solidFill>
                <a:prstDash val="solid"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Картинки по запросу &quot;картинки досліди з водою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7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9128"/>
            <a:ext cx="788436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Дослід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води </a:t>
            </a: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рисом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01602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Картинки по запросу картинки криниця журавель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4629514" cy="3584142"/>
          </a:xfrm>
          <a:prstGeom prst="rect">
            <a:avLst/>
          </a:prstGeom>
          <a:noFill/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88640"/>
            <a:ext cx="3779912" cy="443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91313" y="237864"/>
            <a:ext cx="460594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Легенда </a:t>
            </a:r>
          </a:p>
          <a:p>
            <a:pPr algn="ctr"/>
            <a:r>
              <a:rPr lang="uk-UA" sz="5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</a:t>
            </a:r>
            <a:r>
              <a:rPr lang="uk-UA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ро </a:t>
            </a:r>
          </a:p>
          <a:p>
            <a:pPr algn="ctr"/>
            <a:r>
              <a:rPr lang="uk-UA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Воду!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538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Картинки по запросу &quot;картинки краплинки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379"/>
            <a:ext cx="9144000" cy="6823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005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Картинки по запросу &quot;картинки вода це житт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616"/>
            <a:ext cx="9144000" cy="6849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079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Картинки по запросу &quot;картинка джерело вода анімація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650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&quot;картинка вода презентація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00"/>
            <a:ext cx="9141067" cy="70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633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Картинки по запросу &quot;картинка  води анімація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40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93272" y="2132856"/>
            <a:ext cx="777686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Виховна година</a:t>
            </a:r>
            <a:endParaRPr lang="ru-RU" sz="66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/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«</a:t>
            </a:r>
            <a:r>
              <a:rPr lang="ru-RU" sz="6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Ти</a:t>
            </a:r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– </a:t>
            </a:r>
            <a:r>
              <a:rPr lang="ru-RU" sz="6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саме</a:t>
            </a:r>
            <a:r>
              <a:rPr lang="ru-RU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життя…»</a:t>
            </a:r>
            <a:endParaRPr lang="ru-RU" sz="6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793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Картинки по запросу &quot;картинкавона є на землі в усьом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6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10886" y="3959817"/>
            <a:ext cx="6795451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Вона є на </a:t>
            </a:r>
            <a:r>
              <a:rPr lang="ru-RU" sz="4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Землі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усьому</a:t>
            </a: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uk-UA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Он в небі хмаркою летить</a:t>
            </a:r>
          </a:p>
          <a:p>
            <a:pPr algn="ctr"/>
            <a:r>
              <a:rPr lang="uk-UA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Дає життя всьому живому.</a:t>
            </a:r>
          </a:p>
          <a:p>
            <a:pPr algn="ctr"/>
            <a:r>
              <a:rPr lang="uk-UA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 от без неї нам не жить.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32232">
            <a:off x="302683" y="657234"/>
            <a:ext cx="41140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Розминка</a:t>
            </a:r>
            <a:endParaRPr lang="ru-RU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673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Картинки по запросу &quot;картинка земля без води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7"/>
          <a:stretch/>
        </p:blipFill>
        <p:spPr bwMode="auto">
          <a:xfrm>
            <a:off x="-453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4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&quot;картинка вода, вода. без кольору й смаку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79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&quot;картинка словникова робота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71" r="17861"/>
          <a:stretch/>
        </p:blipFill>
        <p:spPr bwMode="auto">
          <a:xfrm>
            <a:off x="323528" y="908720"/>
            <a:ext cx="3859078" cy="503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851920" y="2564904"/>
            <a:ext cx="4917232" cy="1431032"/>
          </a:xfrm>
        </p:spPr>
        <p:txBody>
          <a:bodyPr>
            <a:normAutofit fontScale="90000"/>
          </a:bodyPr>
          <a:lstStyle/>
          <a:p>
            <a:r>
              <a:rPr lang="uk-UA" b="1" i="1" u="sng" dirty="0" smtClean="0">
                <a:latin typeface="Georgia" panose="02040502050405020303" pitchFamily="18" charset="0"/>
              </a:rPr>
              <a:t>Потічки </a:t>
            </a:r>
            <a:r>
              <a:rPr lang="uk-UA" dirty="0" smtClean="0">
                <a:latin typeface="Georgia" panose="02040502050405020303" pitchFamily="18" charset="0"/>
              </a:rPr>
              <a:t>– означає струмочок.</a:t>
            </a:r>
            <a:r>
              <a:rPr lang="uk-UA" sz="2800" dirty="0" smtClean="0">
                <a:latin typeface="Georgia" panose="02040502050405020303" pitchFamily="18" charset="0"/>
              </a:rPr>
              <a:t/>
            </a:r>
            <a:br>
              <a:rPr lang="uk-UA" sz="2800" dirty="0" smtClean="0">
                <a:latin typeface="Georgia" panose="02040502050405020303" pitchFamily="18" charset="0"/>
              </a:rPr>
            </a:br>
            <a:endParaRPr lang="ru-RU" sz="2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763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124</Words>
  <Application>Microsoft Office PowerPoint</Application>
  <PresentationFormat>Экран (4:3)</PresentationFormat>
  <Paragraphs>39</Paragraphs>
  <Slides>25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Потічки – означає струмочок.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Вода жива!</vt:lpstr>
      <vt:lpstr>Презентация PowerPoint</vt:lpstr>
      <vt:lpstr>Презентация PowerPoint</vt:lpstr>
      <vt:lpstr>Вплив музики на кристали води: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Марина</cp:lastModifiedBy>
  <cp:revision>23</cp:revision>
  <dcterms:created xsi:type="dcterms:W3CDTF">2021-02-13T10:07:53Z</dcterms:created>
  <dcterms:modified xsi:type="dcterms:W3CDTF">2021-04-07T12:19:38Z</dcterms:modified>
</cp:coreProperties>
</file>