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D189-470A-459B-A1C7-5ED1E8BEFB46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040B-7FA0-4D42-A655-AB1F512A1D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983654"/>
      </p:ext>
    </p:extLst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D189-470A-459B-A1C7-5ED1E8BEFB46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040B-7FA0-4D42-A655-AB1F512A1D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503816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D189-470A-459B-A1C7-5ED1E8BEFB46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040B-7FA0-4D42-A655-AB1F512A1D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496354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D189-470A-459B-A1C7-5ED1E8BEFB46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040B-7FA0-4D42-A655-AB1F512A1D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645778"/>
      </p:ext>
    </p:extLst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D189-470A-459B-A1C7-5ED1E8BEFB46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040B-7FA0-4D42-A655-AB1F512A1D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02407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D189-470A-459B-A1C7-5ED1E8BEFB46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040B-7FA0-4D42-A655-AB1F512A1D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379916"/>
      </p:ext>
    </p:extLst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D189-470A-459B-A1C7-5ED1E8BEFB46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040B-7FA0-4D42-A655-AB1F512A1D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842521"/>
      </p:ext>
    </p:extLst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D189-470A-459B-A1C7-5ED1E8BEFB46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040B-7FA0-4D42-A655-AB1F512A1D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586652"/>
      </p:ext>
    </p:extLst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D189-470A-459B-A1C7-5ED1E8BEFB46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040B-7FA0-4D42-A655-AB1F512A1D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395653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D189-470A-459B-A1C7-5ED1E8BEFB46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040B-7FA0-4D42-A655-AB1F512A1D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343566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D189-470A-459B-A1C7-5ED1E8BEFB46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040B-7FA0-4D42-A655-AB1F512A1D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112493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96D189-470A-459B-A1C7-5ED1E8BEFB46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9040B-7FA0-4D42-A655-AB1F512A1D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506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app=desktop&amp;v=4tIBdCFtYG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7913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82492" y="2703164"/>
            <a:ext cx="4333875" cy="1384995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  <a:scene3d>
            <a:camera prst="perspectiveContrastingRightFacing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CC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Знайомство з життєвим та літературним шляхом </a:t>
            </a:r>
          </a:p>
          <a:p>
            <a:r>
              <a:rPr lang="uk-UA" sz="2800" b="1" dirty="0" smtClean="0">
                <a:solidFill>
                  <a:srgbClr val="CC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В. В. Вакуленко</a:t>
            </a:r>
            <a:endParaRPr lang="ru-RU" sz="2800" b="1" dirty="0">
              <a:solidFill>
                <a:srgbClr val="CC0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85925" y="1543050"/>
            <a:ext cx="3127010" cy="461665"/>
          </a:xfrm>
          <a:prstGeom prst="rect">
            <a:avLst/>
          </a:prstGeom>
          <a:noFill/>
        </p:spPr>
        <p:txBody>
          <a:bodyPr wrap="none" rtlCol="0">
            <a:prstTxWarp prst="textWave2">
              <a:avLst/>
            </a:prstTxWarp>
            <a:spAutoFit/>
          </a:bodyPr>
          <a:lstStyle/>
          <a:p>
            <a:r>
              <a:rPr lang="uk-UA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Літературний пеленг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6074" y="1498673"/>
            <a:ext cx="3829051" cy="353052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isometricOffAxis2Lef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Фон-Для стихов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2892" y="57685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613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674"/>
            <a:ext cx="12192000" cy="67913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875" y="200024"/>
            <a:ext cx="10382250" cy="6372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03856584"/>
      </p:ext>
    </p:extLst>
  </p:cSld>
  <p:clrMapOvr>
    <a:masterClrMapping/>
  </p:clrMapOvr>
  <p:transition spd="slow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674"/>
            <a:ext cx="12192000" cy="67913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974" y="266699"/>
            <a:ext cx="10391775" cy="63055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7607121"/>
      </p:ext>
    </p:extLst>
  </p:cSld>
  <p:clrMapOvr>
    <a:masterClrMapping/>
  </p:clrMapOvr>
  <p:transition spd="slow">
    <p:randomBar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913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75140" y="4704239"/>
            <a:ext cx="664171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Діти хто бажає не тільки прочитати а й ще прослухати «Татусеві віршики» перейдіть за посиланням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https://www.youtube.com/watch?app=desktop&amp;v=4tIBdCFtYGE</a:t>
            </a:r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Підготувала вчитель початкових класів Олена ПРИБИЛОВА</a:t>
            </a:r>
          </a:p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0741" y="353219"/>
            <a:ext cx="6530516" cy="4076700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87820339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674"/>
            <a:ext cx="12192000" cy="67913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20514431">
            <a:off x="1198418" y="542925"/>
            <a:ext cx="2665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Біографія письменника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0" y="1771650"/>
            <a:ext cx="402907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Народився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липня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1972 року в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Капитолівка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Ізюмського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Харківської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З 1979 по 1987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навчався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Капитолівській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 1987 по 1989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Червонооскільській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ЗОШ. У 1989—1990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навчався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Ізюмському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СПТУ № 24 за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фахом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кухар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-кондитер.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пішов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1990 року,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кухробітник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набував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вантажника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ремонтника квартир (стажу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засадах 20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неповних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77025" y="1771650"/>
            <a:ext cx="3886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січня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1991 по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серпень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1992 року служив у лавах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радянської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армії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інвалідність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комісований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незадовго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демобілізації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Розлучений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першого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другого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шлюбів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Владислава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Віталія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почав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дитинстві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 2001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друкувався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ізюмській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костянтинівській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Донецької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львівській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київській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запорізькій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рівненській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тернопільській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вінницькій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закарпатській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краматорській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донецькій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луганській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харківській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пресі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0749995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674"/>
            <a:ext cx="12192000" cy="67913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19972072">
            <a:off x="810330" y="889245"/>
            <a:ext cx="2875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Біографія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письменника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66925" y="1893828"/>
            <a:ext cx="33909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 2003 по 2006 входив у </a:t>
            </a:r>
            <a:r>
              <a:rPr lang="ru-RU" dirty="0" err="1" smtClean="0"/>
              <a:t>ізюмське</a:t>
            </a:r>
            <a:r>
              <a:rPr lang="ru-RU" dirty="0" smtClean="0"/>
              <a:t> </a:t>
            </a:r>
            <a:r>
              <a:rPr lang="ru-RU" dirty="0" err="1" smtClean="0"/>
              <a:t>літоб'єднання</a:t>
            </a:r>
            <a:r>
              <a:rPr lang="ru-RU" dirty="0" smtClean="0"/>
              <a:t> «</a:t>
            </a:r>
            <a:r>
              <a:rPr lang="ru-RU" dirty="0" err="1" smtClean="0"/>
              <a:t>Крем'янець</a:t>
            </a:r>
            <a:r>
              <a:rPr lang="ru-RU" dirty="0" smtClean="0"/>
              <a:t>», а у 2005 </a:t>
            </a:r>
            <a:r>
              <a:rPr lang="ru-RU" dirty="0" err="1" smtClean="0"/>
              <a:t>був</a:t>
            </a:r>
            <a:r>
              <a:rPr lang="ru-RU" dirty="0" smtClean="0"/>
              <a:t> членом </a:t>
            </a:r>
            <a:r>
              <a:rPr lang="ru-RU" dirty="0" err="1" smtClean="0"/>
              <a:t>констянтинівського</a:t>
            </a:r>
            <a:r>
              <a:rPr lang="ru-RU" dirty="0" smtClean="0"/>
              <a:t> </a:t>
            </a:r>
            <a:r>
              <a:rPr lang="ru-RU" dirty="0" err="1" smtClean="0"/>
              <a:t>літоб'єднання</a:t>
            </a:r>
            <a:r>
              <a:rPr lang="ru-RU" dirty="0" smtClean="0"/>
              <a:t> «Прометей». </a:t>
            </a:r>
          </a:p>
          <a:p>
            <a:r>
              <a:rPr lang="ru-RU" dirty="0" smtClean="0"/>
              <a:t>У 2005—2006 р. </a:t>
            </a:r>
            <a:r>
              <a:rPr lang="ru-RU" dirty="0" err="1" smtClean="0"/>
              <a:t>був</a:t>
            </a:r>
            <a:r>
              <a:rPr lang="ru-RU" dirty="0" smtClean="0"/>
              <a:t> заступником </a:t>
            </a:r>
            <a:r>
              <a:rPr lang="ru-RU" dirty="0" err="1" smtClean="0"/>
              <a:t>голови</a:t>
            </a:r>
            <a:r>
              <a:rPr lang="ru-RU" dirty="0" smtClean="0"/>
              <a:t> </a:t>
            </a:r>
            <a:r>
              <a:rPr lang="ru-RU" dirty="0" err="1" smtClean="0"/>
              <a:t>літоб'єднання</a:t>
            </a:r>
            <a:r>
              <a:rPr lang="ru-RU" dirty="0" smtClean="0"/>
              <a:t> «</a:t>
            </a:r>
            <a:r>
              <a:rPr lang="ru-RU" dirty="0" err="1" smtClean="0"/>
              <a:t>Крем'янець</a:t>
            </a:r>
            <a:r>
              <a:rPr lang="ru-RU" dirty="0" smtClean="0"/>
              <a:t>», м. </a:t>
            </a:r>
            <a:r>
              <a:rPr lang="ru-RU" dirty="0" err="1" smtClean="0"/>
              <a:t>Ізюмі</a:t>
            </a:r>
            <a:r>
              <a:rPr lang="ru-RU" dirty="0" smtClean="0"/>
              <a:t> де </a:t>
            </a:r>
            <a:r>
              <a:rPr lang="ru-RU" dirty="0" err="1" smtClean="0"/>
              <a:t>був</a:t>
            </a:r>
            <a:r>
              <a:rPr lang="ru-RU" dirty="0" smtClean="0"/>
              <a:t> </a:t>
            </a:r>
            <a:r>
              <a:rPr lang="ru-RU" dirty="0" err="1" smtClean="0"/>
              <a:t>головним</a:t>
            </a:r>
            <a:r>
              <a:rPr lang="ru-RU" dirty="0" smtClean="0"/>
              <a:t> редактором </a:t>
            </a:r>
            <a:r>
              <a:rPr lang="ru-RU" dirty="0" err="1" smtClean="0"/>
              <a:t>дитячо-підліткової</a:t>
            </a:r>
            <a:r>
              <a:rPr lang="ru-RU" dirty="0" smtClean="0"/>
              <a:t> </a:t>
            </a:r>
            <a:r>
              <a:rPr lang="ru-RU" dirty="0" err="1" smtClean="0"/>
              <a:t>газети</a:t>
            </a:r>
            <a:r>
              <a:rPr lang="ru-RU" dirty="0" smtClean="0"/>
              <a:t> «</a:t>
            </a:r>
            <a:r>
              <a:rPr lang="ru-RU" dirty="0" err="1" smtClean="0"/>
              <a:t>Криниця</a:t>
            </a:r>
            <a:r>
              <a:rPr lang="ru-RU" dirty="0" smtClean="0"/>
              <a:t>». </a:t>
            </a:r>
          </a:p>
          <a:p>
            <a:r>
              <a:rPr lang="ru-RU" dirty="0" smtClean="0"/>
              <a:t>В </a:t>
            </a:r>
            <a:r>
              <a:rPr lang="ru-RU" dirty="0" err="1" smtClean="0"/>
              <a:t>мережі</a:t>
            </a:r>
            <a:r>
              <a:rPr lang="ru-RU" dirty="0" smtClean="0"/>
              <a:t> автор </a:t>
            </a:r>
            <a:r>
              <a:rPr lang="ru-RU" dirty="0" err="1" smtClean="0"/>
              <a:t>з'явився</a:t>
            </a:r>
            <a:r>
              <a:rPr lang="ru-RU" dirty="0" smtClean="0"/>
              <a:t> </a:t>
            </a:r>
            <a:r>
              <a:rPr lang="ru-RU" dirty="0" err="1" smtClean="0"/>
              <a:t>наприкінці</a:t>
            </a:r>
            <a:r>
              <a:rPr lang="ru-RU" dirty="0" smtClean="0"/>
              <a:t> 2005 року.</a:t>
            </a: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829425" y="1339830"/>
            <a:ext cx="43815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Готував</a:t>
            </a:r>
            <a:r>
              <a:rPr lang="ru-RU" dirty="0" smtClean="0"/>
              <a:t> до </a:t>
            </a:r>
            <a:r>
              <a:rPr lang="ru-RU" dirty="0" err="1" smtClean="0"/>
              <a:t>друку</a:t>
            </a:r>
            <a:r>
              <a:rPr lang="ru-RU" dirty="0" smtClean="0"/>
              <a:t> і </a:t>
            </a:r>
            <a:r>
              <a:rPr lang="ru-RU" dirty="0" err="1" smtClean="0"/>
              <a:t>видав</a:t>
            </a:r>
            <a:r>
              <a:rPr lang="ru-RU" dirty="0" smtClean="0"/>
              <a:t> альманах «</a:t>
            </a:r>
            <a:r>
              <a:rPr lang="ru-RU" dirty="0" err="1" smtClean="0"/>
              <a:t>Ізюмська</a:t>
            </a:r>
            <a:r>
              <a:rPr lang="ru-RU" dirty="0" smtClean="0"/>
              <a:t> гора» (2007), де </a:t>
            </a:r>
            <a:r>
              <a:rPr lang="ru-RU" dirty="0" err="1" smtClean="0"/>
              <a:t>надруковані</a:t>
            </a:r>
            <a:r>
              <a:rPr lang="ru-RU" dirty="0" smtClean="0"/>
              <a:t> і </a:t>
            </a:r>
            <a:r>
              <a:rPr lang="ru-RU" dirty="0" err="1" smtClean="0"/>
              <a:t>його</a:t>
            </a:r>
            <a:r>
              <a:rPr lang="ru-RU" dirty="0" smtClean="0"/>
              <a:t> твори. Координатор </a:t>
            </a:r>
            <a:r>
              <a:rPr lang="ru-RU" dirty="0" err="1" smtClean="0"/>
              <a:t>готичного</a:t>
            </a:r>
            <a:r>
              <a:rPr lang="ru-RU" dirty="0" smtClean="0"/>
              <a:t> </a:t>
            </a:r>
            <a:r>
              <a:rPr lang="ru-RU" dirty="0" err="1" smtClean="0"/>
              <a:t>проєкту</a:t>
            </a:r>
            <a:r>
              <a:rPr lang="ru-RU" dirty="0" smtClean="0"/>
              <a:t> та </a:t>
            </a:r>
            <a:r>
              <a:rPr lang="ru-RU" dirty="0" err="1" smtClean="0"/>
              <a:t>ведучий</a:t>
            </a:r>
            <a:r>
              <a:rPr lang="ru-RU" dirty="0" smtClean="0"/>
              <a:t> </a:t>
            </a:r>
            <a:r>
              <a:rPr lang="ru-RU" dirty="0" err="1" smtClean="0"/>
              <a:t>презентації</a:t>
            </a:r>
            <a:r>
              <a:rPr lang="ru-RU" dirty="0" smtClean="0"/>
              <a:t> журналу «</a:t>
            </a:r>
            <a:r>
              <a:rPr lang="ru-RU" dirty="0" err="1" smtClean="0"/>
              <a:t>Четвер</a:t>
            </a:r>
            <a:r>
              <a:rPr lang="ru-RU" dirty="0" smtClean="0"/>
              <a:t> номер 30». </a:t>
            </a:r>
            <a:r>
              <a:rPr lang="ru-RU" dirty="0" err="1" smtClean="0"/>
              <a:t>Січень-липень</a:t>
            </a:r>
            <a:r>
              <a:rPr lang="ru-RU" dirty="0" smtClean="0"/>
              <a:t> 2009 року — </a:t>
            </a:r>
            <a:r>
              <a:rPr lang="ru-RU" dirty="0" err="1" smtClean="0"/>
              <a:t>головний</a:t>
            </a:r>
            <a:r>
              <a:rPr lang="ru-RU" dirty="0" smtClean="0"/>
              <a:t> редактор журналу </a:t>
            </a:r>
            <a:r>
              <a:rPr lang="ru-RU" dirty="0" err="1" smtClean="0"/>
              <a:t>перекладів</a:t>
            </a:r>
            <a:r>
              <a:rPr lang="ru-RU" dirty="0" smtClean="0"/>
              <a:t> «</a:t>
            </a:r>
            <a:r>
              <a:rPr lang="en-US" dirty="0" err="1" smtClean="0"/>
              <a:t>DzeRkaLo</a:t>
            </a:r>
            <a:r>
              <a:rPr lang="en-US" dirty="0" smtClean="0"/>
              <a:t>» (</a:t>
            </a:r>
            <a:r>
              <a:rPr lang="ru-RU" dirty="0" err="1" smtClean="0"/>
              <a:t>вийшло</a:t>
            </a:r>
            <a:r>
              <a:rPr lang="ru-RU" dirty="0" smtClean="0"/>
              <a:t> </a:t>
            </a:r>
            <a:r>
              <a:rPr lang="ru-RU" dirty="0" err="1" smtClean="0"/>
              <a:t>друком</a:t>
            </a:r>
            <a:r>
              <a:rPr lang="ru-RU" dirty="0" smtClean="0"/>
              <a:t> 2 числа).</a:t>
            </a:r>
          </a:p>
          <a:p>
            <a:r>
              <a:rPr lang="ru-RU" dirty="0" err="1" smtClean="0"/>
              <a:t>Кореспондент</a:t>
            </a:r>
            <a:r>
              <a:rPr lang="ru-RU" dirty="0" smtClean="0"/>
              <a:t> журналу «</a:t>
            </a:r>
            <a:r>
              <a:rPr lang="ru-RU" dirty="0" err="1" smtClean="0"/>
              <a:t>Мистецькі</a:t>
            </a:r>
            <a:r>
              <a:rPr lang="ru-RU" dirty="0" smtClean="0"/>
              <a:t> </a:t>
            </a:r>
            <a:r>
              <a:rPr lang="ru-RU" dirty="0" err="1" smtClean="0"/>
              <a:t>грані</a:t>
            </a:r>
            <a:r>
              <a:rPr lang="ru-RU" dirty="0" smtClean="0"/>
              <a:t>» (2009). Координатор і </a:t>
            </a:r>
            <a:r>
              <a:rPr lang="ru-RU" dirty="0" err="1" smtClean="0"/>
              <a:t>упорядник</a:t>
            </a:r>
            <a:r>
              <a:rPr lang="ru-RU" dirty="0" smtClean="0"/>
              <a:t> </a:t>
            </a:r>
            <a:r>
              <a:rPr lang="ru-RU" dirty="0" err="1" smtClean="0"/>
              <a:t>декількох</a:t>
            </a:r>
            <a:r>
              <a:rPr lang="ru-RU" dirty="0" smtClean="0"/>
              <a:t> </a:t>
            </a:r>
            <a:r>
              <a:rPr lang="ru-RU" dirty="0" err="1" smtClean="0"/>
              <a:t>журналів</a:t>
            </a:r>
            <a:r>
              <a:rPr lang="ru-RU" dirty="0" smtClean="0"/>
              <a:t> та </a:t>
            </a:r>
            <a:r>
              <a:rPr lang="ru-RU" dirty="0" err="1" smtClean="0"/>
              <a:t>альманахів</a:t>
            </a:r>
            <a:r>
              <a:rPr lang="ru-RU" dirty="0" smtClean="0"/>
              <a:t>. </a:t>
            </a:r>
            <a:r>
              <a:rPr lang="ru-RU" dirty="0" err="1" smtClean="0"/>
              <a:t>Співорганізатор</a:t>
            </a:r>
            <a:r>
              <a:rPr lang="ru-RU" dirty="0" smtClean="0"/>
              <a:t> </a:t>
            </a:r>
            <a:r>
              <a:rPr lang="ru-RU" dirty="0" err="1" smtClean="0"/>
              <a:t>літературних</a:t>
            </a:r>
            <a:r>
              <a:rPr lang="ru-RU" dirty="0" smtClean="0"/>
              <a:t> </a:t>
            </a:r>
            <a:r>
              <a:rPr lang="ru-RU" dirty="0" err="1" smtClean="0"/>
              <a:t>проєктів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вийшли</a:t>
            </a:r>
            <a:r>
              <a:rPr lang="ru-RU" dirty="0" smtClean="0"/>
              <a:t> </a:t>
            </a:r>
            <a:r>
              <a:rPr lang="ru-RU" dirty="0" err="1" smtClean="0"/>
              <a:t>друком</a:t>
            </a:r>
            <a:r>
              <a:rPr lang="ru-RU" dirty="0" smtClean="0"/>
              <a:t>. </a:t>
            </a:r>
            <a:r>
              <a:rPr lang="ru-RU" dirty="0" err="1" smtClean="0"/>
              <a:t>Друкувався</a:t>
            </a:r>
            <a:r>
              <a:rPr lang="ru-RU" dirty="0" smtClean="0"/>
              <a:t> в </a:t>
            </a:r>
            <a:r>
              <a:rPr lang="ru-RU" dirty="0" err="1" smtClean="0"/>
              <a:t>антологіях</a:t>
            </a:r>
            <a:r>
              <a:rPr lang="ru-RU" dirty="0" smtClean="0"/>
              <a:t>, альманахах та журналах. Твори </a:t>
            </a:r>
            <a:r>
              <a:rPr lang="ru-RU" dirty="0" err="1" smtClean="0"/>
              <a:t>перекладали</a:t>
            </a:r>
            <a:r>
              <a:rPr lang="ru-RU" dirty="0" smtClean="0"/>
              <a:t> </a:t>
            </a:r>
            <a:r>
              <a:rPr lang="ru-RU" dirty="0" err="1" smtClean="0"/>
              <a:t>кримськотатарською</a:t>
            </a:r>
            <a:r>
              <a:rPr lang="ru-RU" dirty="0" smtClean="0"/>
              <a:t>, </a:t>
            </a:r>
            <a:r>
              <a:rPr lang="ru-RU" dirty="0" err="1" smtClean="0"/>
              <a:t>білоруською</a:t>
            </a:r>
            <a:r>
              <a:rPr lang="ru-RU" dirty="0" smtClean="0"/>
              <a:t>, </a:t>
            </a:r>
            <a:r>
              <a:rPr lang="ru-RU" dirty="0" err="1" smtClean="0"/>
              <a:t>німецькою</a:t>
            </a:r>
            <a:r>
              <a:rPr lang="ru-RU" dirty="0" smtClean="0"/>
              <a:t>, </a:t>
            </a:r>
            <a:r>
              <a:rPr lang="ru-RU" dirty="0" err="1" smtClean="0"/>
              <a:t>англійською</a:t>
            </a:r>
            <a:r>
              <a:rPr lang="ru-RU" dirty="0" smtClean="0"/>
              <a:t>, </a:t>
            </a:r>
            <a:r>
              <a:rPr lang="ru-RU" dirty="0" err="1" smtClean="0"/>
              <a:t>есперанто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3246462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674"/>
            <a:ext cx="12192000" cy="67913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5381" t="16528" r="18311" b="22084"/>
          <a:stretch/>
        </p:blipFill>
        <p:spPr>
          <a:xfrm>
            <a:off x="1276350" y="1497012"/>
            <a:ext cx="4552950" cy="4210051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</p:pic>
      <p:sp>
        <p:nvSpPr>
          <p:cNvPr id="6" name="TextBox 5"/>
          <p:cNvSpPr txBox="1"/>
          <p:nvPr/>
        </p:nvSpPr>
        <p:spPr>
          <a:xfrm>
            <a:off x="6905626" y="1497012"/>
            <a:ext cx="42862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 ми познайомимося з творчість нашого земляка з його віршиками для дітей. Хоч і не кожен татко пише вірші для своїх малюків, однак читати цю книгу може кожен! Бо ці веселі, грайливі віршики, написані люблячим татом, Володимиром Вакуленком-К, для свого сина, безперечно, стануть улюбленими серед багатьох українських дітей. Вірші цікаві, ритмічні, їх легко запам’ятовувати і декламувати. А яскраві малюнки Наталки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Гайди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можна розглядати годинами і щоразу знаходити щось кумедне і цікаве!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156392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913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2625" y="1643062"/>
            <a:ext cx="2857500" cy="317182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362700" y="1643062"/>
            <a:ext cx="49149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Віршики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дошкільні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роки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присвячені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Хлопчик,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14,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інвалідність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трьох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татом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розлучення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мама хлопчика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втратила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ходити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й не мала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змоги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повноцінно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піклуватися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Володимир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буквально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присвятив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Віталію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Іменем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автора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книжечки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Володимира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Вакуленка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назвали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вулицю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Ізюмі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кулями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обірвали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рашисти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просто за те,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писав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вірші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рідною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мовою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щиро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любив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Але 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віком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усе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усвідомить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А ось те,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рядок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просякнутий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татусевою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любов’ю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теплом,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гумором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неодмінно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відчують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найменші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582604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674"/>
            <a:ext cx="12192000" cy="67913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5852" t="16667" r="18311" b="21945"/>
          <a:stretch/>
        </p:blipFill>
        <p:spPr>
          <a:xfrm>
            <a:off x="1352550" y="759310"/>
            <a:ext cx="3390900" cy="31619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7450" y="447675"/>
            <a:ext cx="5029200" cy="60325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36619334"/>
      </p:ext>
    </p:extLst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674"/>
            <a:ext cx="12192000" cy="67913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4915" y="444036"/>
            <a:ext cx="3389670" cy="31580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500" y="444036"/>
            <a:ext cx="5067300" cy="57245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63613633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675"/>
            <a:ext cx="12192000" cy="67913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225" y="514350"/>
            <a:ext cx="10248900" cy="60579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8713273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674"/>
            <a:ext cx="12192000" cy="67913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725" y="171450"/>
            <a:ext cx="10496550" cy="6210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7723412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542</Words>
  <Application>Microsoft Office PowerPoint</Application>
  <PresentationFormat>Широкоэкранный</PresentationFormat>
  <Paragraphs>19</Paragraphs>
  <Slides>12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оксана рудай</cp:lastModifiedBy>
  <cp:revision>12</cp:revision>
  <dcterms:created xsi:type="dcterms:W3CDTF">2023-11-12T10:26:45Z</dcterms:created>
  <dcterms:modified xsi:type="dcterms:W3CDTF">2024-03-12T19:30:39Z</dcterms:modified>
</cp:coreProperties>
</file>