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8" r:id="rId2"/>
    <p:sldId id="263" r:id="rId3"/>
    <p:sldId id="262" r:id="rId4"/>
    <p:sldId id="264" r:id="rId5"/>
    <p:sldId id="265" r:id="rId6"/>
    <p:sldId id="266" r:id="rId7"/>
    <p:sldId id="267" r:id="rId8"/>
    <p:sldId id="269" r:id="rId9"/>
    <p:sldId id="271" r:id="rId10"/>
    <p:sldId id="272" r:id="rId11"/>
    <p:sldId id="274" r:id="rId12"/>
    <p:sldId id="27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A538C-50D1-4A3C-995D-532FF8A8F18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002C0-310A-449A-92A8-4F1EF901FF97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3507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827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001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8446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8903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1890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559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59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7327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745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0915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2280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28EBA-C620-472E-B9C3-6C1BDFE4321F}" type="datetimeFigureOut">
              <a:rPr lang="uk-UA" smtClean="0"/>
              <a:t>31.03.2024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FFD8B-36E0-4098-904E-54EE465916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5840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1372" y="486032"/>
            <a:ext cx="57417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Ігрові ситуації</a:t>
            </a:r>
          </a:p>
          <a:p>
            <a:pPr algn="ctr"/>
            <a:r>
              <a:rPr lang="uk-UA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«Де малята </a:t>
            </a:r>
            <a:r>
              <a:rPr lang="uk-UA" sz="36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можуть </a:t>
            </a:r>
            <a:r>
              <a:rPr lang="uk-UA" sz="36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грати?»</a:t>
            </a:r>
            <a:endParaRPr lang="uk-UA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827" y="2611060"/>
            <a:ext cx="4883319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5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898" y="0"/>
            <a:ext cx="7651143" cy="19204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282249" y="1540476"/>
            <a:ext cx="40365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Чи можна говорити з незнайомцями, які тобі щось пропонують?</a:t>
            </a:r>
          </a:p>
          <a:p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Так.</a:t>
            </a:r>
          </a:p>
          <a:p>
            <a:pPr fontAlgn="t"/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</a:t>
            </a: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Ні</a:t>
            </a:r>
            <a:endParaRPr lang="uk-UA" b="0" i="0" dirty="0">
              <a:solidFill>
                <a:srgbClr val="00B05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452" y="3571801"/>
            <a:ext cx="2750871" cy="238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14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898" y="0"/>
            <a:ext cx="7651143" cy="19204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68994" y="1696995"/>
            <a:ext cx="52969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Тобі ні в якому разі не можна незнайомцю ....</a:t>
            </a:r>
          </a:p>
          <a:p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Називати номер телефону</a:t>
            </a:r>
          </a:p>
          <a:p>
            <a:pPr fontAlgn="t"/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</a:t>
            </a: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Називати свою адресу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Розказувати про свою сім'ю.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Розказувати про себе.</a:t>
            </a:r>
            <a:endParaRPr lang="uk-UA" b="0" i="0" dirty="0">
              <a:solidFill>
                <a:srgbClr val="00B05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96" y="370703"/>
            <a:ext cx="3513654" cy="2433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8022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590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898" y="0"/>
            <a:ext cx="7651143" cy="19204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51157" y="1351006"/>
            <a:ext cx="668912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Які поради допоможуть тобі уникнути небезпеки?</a:t>
            </a:r>
          </a:p>
          <a:p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Гуляй де тобі захочеться!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Не гуляй дотемна, у безлюдних місцях.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Уникай хуліганів, підозрілих компаній, п'яниць.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Можна гратися поблизу автомобільних доріг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Не можна гратися на будівельних майданчиках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Не грайся на горищі або у підвалі.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Перед прогулянкою обов'язково повідом батьків про те, де ти будеш гуляти.</a:t>
            </a:r>
            <a:endParaRPr lang="uk-UA" b="0" i="0" dirty="0">
              <a:solidFill>
                <a:srgbClr val="00B05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38" y="266783"/>
            <a:ext cx="3694670" cy="2410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089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74141"/>
            <a:ext cx="11648305" cy="63184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783" y="214185"/>
            <a:ext cx="63596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uk-UA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Без дозволу батьків не відходь далеко від дому. Це небезпечно. Завжди говори батькам, куди йдеш і з ким.</a:t>
            </a:r>
            <a:endParaRPr lang="ru-RU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759" y="2418562"/>
            <a:ext cx="3450635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7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77729" y="115330"/>
            <a:ext cx="74552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ігор і розваг обирай безпечні місця. Гратися можна на дитячому майданчику, у дворі твого дому, на шкільному </a:t>
            </a:r>
            <a:r>
              <a:rPr lang="uk-UA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подвір'ї </a:t>
            </a:r>
            <a:r>
              <a:rPr lang="uk-UA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 стадіоні.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7433" y="3129434"/>
            <a:ext cx="3657917" cy="3304318"/>
          </a:xfrm>
          <a:prstGeom prst="rect">
            <a:avLst/>
          </a:prstGeom>
        </p:spPr>
      </p:pic>
      <p:pic>
        <p:nvPicPr>
          <p:cNvPr id="5" name="Рисунок 4" descr="1010px-Swi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62767" y="2977652"/>
            <a:ext cx="3113903" cy="358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68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47502" y="238898"/>
            <a:ext cx="64584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можна гратися у підвалах, на горищах, а також біля звалищ, смітників, </a:t>
            </a:r>
            <a:r>
              <a:rPr lang="uk-UA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uk-UA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проїзній </a:t>
            </a:r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частині вулиць і доріг.</a:t>
            </a: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283" y="3074565"/>
            <a:ext cx="3981033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09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81816" y="205946"/>
            <a:ext cx="63101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100" b="1" dirty="0">
                <a:solidFill>
                  <a:srgbClr val="00FF00"/>
                </a:solidFill>
              </a:rPr>
              <a:t> </a:t>
            </a:r>
            <a:r>
              <a:rPr lang="uk-UA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Ніколи не грайся у покинутих будівлях, на даху, будівельних майданчиків.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282" y="3274541"/>
            <a:ext cx="3535986" cy="29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10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40626" y="271850"/>
            <a:ext cx="5362833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ctr" defTabSz="685800">
              <a:lnSpc>
                <a:spcPct val="90000"/>
              </a:lnSpc>
              <a:spcBef>
                <a:spcPts val="750"/>
              </a:spcBef>
            </a:pPr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можна без дозволу батьків самостійно ходити до лісу, на річку чи озеро.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323" y="2661701"/>
            <a:ext cx="3926164" cy="34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95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32172" y="263612"/>
            <a:ext cx="6096001" cy="3212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ЗАПАМʼЯТАЙ!</a:t>
            </a:r>
          </a:p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uk-UA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Не грайся гострими предметами. Небезпечно брати до рук бите скло, шприци, леза.</a:t>
            </a:r>
            <a:endParaRPr lang="ru-RU" sz="36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5148" y="3044464"/>
            <a:ext cx="1816765" cy="17740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807" y="3624055"/>
            <a:ext cx="1926503" cy="1286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312" y="4490544"/>
            <a:ext cx="1694835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05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" y="115330"/>
            <a:ext cx="11648305" cy="63184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898" y="0"/>
            <a:ext cx="7651143" cy="19204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73795" y="1383957"/>
            <a:ext cx="556053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Які місця для гри в місті найзручніші?</a:t>
            </a:r>
          </a:p>
          <a:p>
            <a:pPr lvl="0"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Дитячий ігровий майданчик.</a:t>
            </a:r>
          </a:p>
          <a:p>
            <a:pPr lvl="0"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Підвал або горище твого будинку</a:t>
            </a:r>
          </a:p>
          <a:p>
            <a:pPr lvl="0"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Будівельний майданчик</a:t>
            </a:r>
          </a:p>
          <a:p>
            <a:pPr lvl="0"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Спортивний майданчик у дворі біля твого дому.</a:t>
            </a:r>
          </a:p>
          <a:p>
            <a:pPr lvl="0"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Майданчик поблизу автомобільної дороги</a:t>
            </a:r>
            <a:endParaRPr lang="uk-UA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608" y="189332"/>
            <a:ext cx="4146207" cy="2735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7960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22" y="197708"/>
            <a:ext cx="11648305" cy="63184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898" y="0"/>
            <a:ext cx="7651143" cy="19204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097794" y="1771136"/>
            <a:ext cx="34763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Де можна гратися в селі?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На крутому березі</a:t>
            </a:r>
          </a:p>
          <a:p>
            <a:pPr fontAlgn="t"/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річки за селом</a:t>
            </a:r>
          </a:p>
          <a:p>
            <a:pPr fontAlgn="t"/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</a:t>
            </a: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На своєму подвір'ї</a:t>
            </a:r>
          </a:p>
          <a:p>
            <a:pPr fontAlgn="t"/>
            <a:endParaRPr lang="uk-UA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Там, де дозволяють батьки</a:t>
            </a:r>
          </a:p>
          <a:p>
            <a:pPr fontAlgn="t"/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</a:t>
            </a:r>
          </a:p>
          <a:p>
            <a:pPr marL="285750" indent="-285750" fontAlgn="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 На дорозі</a:t>
            </a:r>
            <a:endParaRPr lang="uk-UA" b="0" i="0" dirty="0">
              <a:solidFill>
                <a:srgbClr val="00B05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022" y="197708"/>
            <a:ext cx="306608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94657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168</Words>
  <Application>Microsoft Office PowerPoint</Application>
  <PresentationFormat>Широкоэкранный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рудай</dc:creator>
  <cp:lastModifiedBy>оксана рудай</cp:lastModifiedBy>
  <cp:revision>7</cp:revision>
  <dcterms:created xsi:type="dcterms:W3CDTF">2024-03-31T06:55:44Z</dcterms:created>
  <dcterms:modified xsi:type="dcterms:W3CDTF">2024-03-31T10:04:05Z</dcterms:modified>
</cp:coreProperties>
</file>