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8" r:id="rId3"/>
    <p:sldId id="270" r:id="rId4"/>
    <p:sldId id="271" r:id="rId5"/>
    <p:sldId id="269" r:id="rId6"/>
    <p:sldId id="272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154" d="100"/>
          <a:sy n="154" d="100"/>
        </p:scale>
        <p:origin x="2010" y="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2985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6618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2096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55191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9456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11388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45281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72203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7818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433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7652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200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3856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9920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702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131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3805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521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g"/><Relationship Id="rId5" Type="http://schemas.openxmlformats.org/officeDocument/2006/relationships/image" Target="../media/image32.jpg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5082D289-A16F-4676-91FF-88A2A2345A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4505672"/>
          </a:xfrm>
        </p:spPr>
        <p:txBody>
          <a:bodyPr/>
          <a:lstStyle/>
          <a:p>
            <a:r>
              <a:rPr lang="ru-RU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9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9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Валізка</a:t>
            </a:r>
            <a:r>
              <a:rPr lang="ru-RU" sz="9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9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безпеки</a:t>
            </a:r>
            <a:r>
              <a:rPr lang="ru-RU" sz="9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 </a:t>
            </a:r>
            <a:br>
              <a:rPr lang="ru-RU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3400353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620688"/>
            <a:ext cx="4211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Ліхтарик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запасними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батарейками і лампочками.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68088"/>
            <a:ext cx="4108861" cy="262145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75490" y="4023894"/>
            <a:ext cx="421196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ru-RU" b="1" dirty="0"/>
            </a:br>
            <a:r>
              <a:rPr lang="ru-RU" b="1" dirty="0"/>
              <a:t>       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7. Компас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годинник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74979" y="3509986"/>
            <a:ext cx="2219906" cy="17949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896" y="3269032"/>
            <a:ext cx="2248389" cy="2248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063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3600400" cy="1872208"/>
          </a:xfrm>
        </p:spPr>
        <p:txBody>
          <a:bodyPr>
            <a:noAutofit/>
          </a:bodyPr>
          <a:lstStyle/>
          <a:p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uk-UA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Мультитул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багатофункціональний інструмент.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(або ніж,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відкривачка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191" y="386080"/>
            <a:ext cx="4463808" cy="297091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27584" y="2420888"/>
            <a:ext cx="374441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Сигнальні засоби (свисток, фальшфеєр).</a:t>
            </a:r>
            <a:b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Пакети для сміття ємністю 120 л. Штук п’ять. Із них можна змайструвати тент.</a:t>
            </a:r>
            <a:b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Рулон широкого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скотчу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Шнур синтетичний, діаметр – 4-5 мм, довжина – 20 м.</a:t>
            </a:r>
            <a:b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Блокнот і олівець.</a:t>
            </a:r>
            <a:b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Нитки й голки.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429000"/>
            <a:ext cx="2333625" cy="16287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657" y="3428999"/>
            <a:ext cx="1947072" cy="16287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59635" y="4758174"/>
            <a:ext cx="1734417" cy="23336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656" y="5076786"/>
            <a:ext cx="1905756" cy="1715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271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556792"/>
            <a:ext cx="3096344" cy="1373014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Аптечка:</a:t>
            </a:r>
            <a:b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b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ru-RU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Аптечка</a:t>
            </a:r>
            <a:b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Бинти, лейкопластир, йод, вата;</a:t>
            </a:r>
            <a:b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 активоване вугілля (інтоксикація);</a:t>
            </a:r>
            <a:b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 «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Парацетамол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     (жарознижувальний);</a:t>
            </a:r>
            <a:b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 «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Супрастин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(алергія);</a:t>
            </a:r>
            <a:b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 «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Іммодіум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(діарея);</a:t>
            </a:r>
            <a:b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 «Фталазол» (кишкова інфекція);</a:t>
            </a:r>
            <a:b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 «Альбуцид» (очні краплі);</a:t>
            </a:r>
            <a:b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 антибіотики в порошках.</a:t>
            </a:r>
            <a:b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0"/>
            <a:ext cx="5218928" cy="515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449942"/>
      </p:ext>
    </p:extLst>
  </p:cSld>
  <p:clrMapOvr>
    <a:masterClrMapping/>
  </p:clrMapOvr>
  <p:transition spd="slow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1"/>
            <a:ext cx="3538736" cy="1080121"/>
          </a:xfrm>
        </p:spPr>
        <p:txBody>
          <a:bodyPr>
            <a:noAutofit/>
          </a:bodyPr>
          <a:lstStyle/>
          <a:p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11. Одяг і взуття (теплий, водонепроникний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спідня білизна)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19275"/>
            <a:ext cx="2143125" cy="214312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3168"/>
            <a:ext cx="2486025" cy="210968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55574" y="2467297"/>
            <a:ext cx="345638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-палатка,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килимок-пінка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спальник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Намет,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карімат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спальник – не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бажані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Без них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рюкзака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становитиме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літрів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59" y="2451548"/>
            <a:ext cx="2503165" cy="200253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666" y="2451548"/>
            <a:ext cx="2465387" cy="200444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4481007"/>
            <a:ext cx="4032450" cy="1756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438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340768"/>
            <a:ext cx="4608512" cy="1215008"/>
          </a:xfrm>
        </p:spPr>
        <p:txBody>
          <a:bodyPr>
            <a:noAutofit/>
          </a:bodyPr>
          <a:lstStyle/>
          <a:p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13. Гігієнічні засоби: зубна щітка і паста, невеликий шматок мила, рушник,  туалетний папір, кілька упаковок сухих серветок, кілька носових хусток, вологі серветки. Жінкам – засоби особистої гігієни.</a:t>
            </a:r>
            <a:b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776" y="116632"/>
            <a:ext cx="3024336" cy="302433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43608" y="3284984"/>
            <a:ext cx="3600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14. Посуд: казанок, фляга, ложка, кружка (краще металева, 0,5 л), розкладна склянка.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371" y="3336224"/>
            <a:ext cx="4135741" cy="2863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663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8376" y="188640"/>
            <a:ext cx="4649688" cy="1143000"/>
          </a:xfrm>
        </p:spPr>
        <p:txBody>
          <a:bodyPr>
            <a:noAutofit/>
          </a:bodyPr>
          <a:lstStyle/>
          <a:p>
            <a:b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15. 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Сірники (краще туристичні). Запальничка.</a:t>
            </a:r>
            <a:b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16632"/>
            <a:ext cx="2620888" cy="1728192"/>
          </a:xfrm>
        </p:spPr>
      </p:pic>
      <p:sp>
        <p:nvSpPr>
          <p:cNvPr id="5" name="Прямоугольник 4"/>
          <p:cNvSpPr/>
          <p:nvPr/>
        </p:nvSpPr>
        <p:spPr>
          <a:xfrm>
            <a:off x="668551" y="1246981"/>
            <a:ext cx="42683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Питна вода на 1-2 дні, яку потрібно періодично оновлювати.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7678" y="1988840"/>
            <a:ext cx="2438400" cy="144016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83569" y="2780929"/>
            <a:ext cx="425329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17.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Продукти:</a:t>
            </a:r>
            <a:b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2 банки якісної тушонки;</a:t>
            </a:r>
            <a:b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галети;</a:t>
            </a:r>
            <a:b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супові пакети;</a:t>
            </a:r>
            <a:b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м’ясні чи рибні консерви.</a:t>
            </a:r>
            <a:b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будь-яка крупа, макарони, сухі овочеві напівфабрикати.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9607" y="3573016"/>
            <a:ext cx="2466975" cy="133147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68550" y="5805264"/>
            <a:ext cx="44136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18.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Горілка або медичний спирт</a:t>
            </a:r>
            <a:r>
              <a:rPr lang="uk-UA" b="1" dirty="0">
                <a:solidFill>
                  <a:srgbClr val="7030A0"/>
                </a:solidFill>
              </a:rPr>
              <a:t>.</a:t>
            </a:r>
            <a:endParaRPr lang="uk-UA" dirty="0">
              <a:solidFill>
                <a:srgbClr val="7030A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4807336"/>
            <a:ext cx="2323174" cy="145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122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B6660C-C3DF-4575-90D7-4A18E6977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6866" y="620688"/>
            <a:ext cx="6798734" cy="2376263"/>
          </a:xfrm>
        </p:spPr>
        <p:txBody>
          <a:bodyPr>
            <a:normAutofit fontScale="90000"/>
          </a:bodyPr>
          <a:lstStyle/>
          <a:p>
            <a:r>
              <a:rPr lang="uk-UA" dirty="0"/>
              <a:t>У наш час необхідно дотримуватися всіх правил безпеки, особливо це стосується незнайомих предметів</a:t>
            </a:r>
            <a:endParaRPr lang="ru-RU" dirty="0"/>
          </a:p>
        </p:txBody>
      </p:sp>
      <p:pic>
        <p:nvPicPr>
          <p:cNvPr id="13" name="Объект 12">
            <a:extLst>
              <a:ext uri="{FF2B5EF4-FFF2-40B4-BE49-F238E27FC236}">
                <a16:creationId xmlns:a16="http://schemas.microsoft.com/office/drawing/2014/main" id="{684E6EA9-F2E1-432C-9FA0-4645B1A73E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996951"/>
            <a:ext cx="5184576" cy="3168353"/>
          </a:xfrm>
        </p:spPr>
      </p:pic>
    </p:spTree>
    <p:extLst>
      <p:ext uri="{BB962C8B-B14F-4D97-AF65-F5344CB8AC3E}">
        <p14:creationId xmlns:p14="http://schemas.microsoft.com/office/powerpoint/2010/main" val="3736587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02DA1B-654F-437C-A6E8-E8ACA9C8A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6866" y="692697"/>
            <a:ext cx="6798734" cy="864095"/>
          </a:xfrm>
        </p:spPr>
        <p:txBody>
          <a:bodyPr>
            <a:normAutofit/>
          </a:bodyPr>
          <a:lstStyle/>
          <a:p>
            <a:r>
              <a:rPr lang="uk-UA" sz="4800" dirty="0">
                <a:solidFill>
                  <a:srgbClr val="FF0000"/>
                </a:solidFill>
              </a:rPr>
              <a:t>Ваші дії під час обстрілу</a:t>
            </a:r>
            <a:endParaRPr lang="ru-RU" sz="4800" dirty="0">
              <a:solidFill>
                <a:srgbClr val="FF0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3C7B178-2332-41FF-9A27-A6C60D2697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076" y="1916831"/>
            <a:ext cx="4176464" cy="4248472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3415719-8115-4220-8718-F762FD1B2E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916831"/>
            <a:ext cx="3735789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34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4426FF-67D6-4706-B6E5-EE5A5F6EF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4">
            <a:extLst>
              <a:ext uri="{FF2B5EF4-FFF2-40B4-BE49-F238E27FC236}">
                <a16:creationId xmlns:a16="http://schemas.microsoft.com/office/drawing/2014/main" id="{4D219EC6-0438-4111-9B7E-D3F19BE53A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980728"/>
            <a:ext cx="3816424" cy="496193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D9031FD-18C9-4735-BF79-4B902DAE29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915337"/>
            <a:ext cx="3888432" cy="5249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042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20B8B4-705F-41CA-8243-0E37E298F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" name="Объект 12">
            <a:extLst>
              <a:ext uri="{FF2B5EF4-FFF2-40B4-BE49-F238E27FC236}">
                <a16:creationId xmlns:a16="http://schemas.microsoft.com/office/drawing/2014/main" id="{8C039C19-5277-4758-B2ED-B2D0D68333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866" y="915337"/>
            <a:ext cx="6798733" cy="5027325"/>
          </a:xfrm>
        </p:spPr>
      </p:pic>
    </p:spTree>
    <p:extLst>
      <p:ext uri="{BB962C8B-B14F-4D97-AF65-F5344CB8AC3E}">
        <p14:creationId xmlns:p14="http://schemas.microsoft.com/office/powerpoint/2010/main" val="2595331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FE69F0-CBE2-42C8-8FB8-3FF03CE38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F0E2BFD-428D-439B-BF4A-BE7ED08E05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92696"/>
            <a:ext cx="7776864" cy="5472608"/>
          </a:xfrm>
        </p:spPr>
      </p:pic>
    </p:spTree>
    <p:extLst>
      <p:ext uri="{BB962C8B-B14F-4D97-AF65-F5344CB8AC3E}">
        <p14:creationId xmlns:p14="http://schemas.microsoft.com/office/powerpoint/2010/main" val="1099969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1498178"/>
          </a:xfrm>
        </p:spPr>
        <p:txBody>
          <a:bodyPr>
            <a:noAutofit/>
          </a:bodyPr>
          <a:lstStyle/>
          <a:p>
            <a:r>
              <a:rPr lang="ru-RU" dirty="0">
                <a:effectLst/>
              </a:rPr>
              <a:t>Список речей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2632" y="2564904"/>
            <a:ext cx="4983544" cy="3240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Копії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автомобільних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доводять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права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нерухомість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автомобіль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т.д.)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водонепроникній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упаковці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Бажано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покласти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документами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рідних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близьких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2348880"/>
            <a:ext cx="2592288" cy="2277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60374"/>
      </p:ext>
    </p:extLst>
  </p:cSld>
  <p:clrMapOvr>
    <a:masterClrMapping/>
  </p:clrMapOvr>
  <p:transition spd="slow"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599" y="476672"/>
            <a:ext cx="3810000" cy="1872208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Кредитні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карти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готівка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5550" y="188640"/>
            <a:ext cx="3810000" cy="2540000"/>
          </a:xfrm>
        </p:spPr>
      </p:pic>
      <p:sp>
        <p:nvSpPr>
          <p:cNvPr id="5" name="Прямоугольник 4"/>
          <p:cNvSpPr/>
          <p:nvPr/>
        </p:nvSpPr>
        <p:spPr>
          <a:xfrm>
            <a:off x="1331640" y="3252198"/>
            <a:ext cx="40324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Дублікати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ключів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будинку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авто.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3140968"/>
            <a:ext cx="3175000" cy="339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130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66728" cy="2074242"/>
          </a:xfrm>
        </p:spPr>
        <p:txBody>
          <a:bodyPr>
            <a:noAutofit/>
          </a:bodyPr>
          <a:lstStyle/>
          <a:p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Карта місцевості. Доведіть до відома всіх членів сім’ї спосіб екстреного зв’язку і місце зустрічі.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60648"/>
            <a:ext cx="4286250" cy="2667000"/>
          </a:xfrm>
        </p:spPr>
      </p:pic>
      <p:sp>
        <p:nvSpPr>
          <p:cNvPr id="5" name="Прямоугольник 4"/>
          <p:cNvSpPr/>
          <p:nvPr/>
        </p:nvSpPr>
        <p:spPr>
          <a:xfrm>
            <a:off x="755576" y="2348880"/>
            <a:ext cx="381642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Пристрої зв’язку й доступу до інформації. Це може бути невеликий радіоприймач з можливістю прийому УКВ/FM діапазону. Запасні батарейки для приймача. Можна взяти недорогий мобільний телефон із зарядним пристроєм.</a:t>
            </a:r>
            <a:b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015509"/>
            <a:ext cx="1790080" cy="24297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7488" y="3015509"/>
            <a:ext cx="2143125" cy="242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966739"/>
      </p:ext>
    </p:extLst>
  </p:cSld>
  <p:clrMapOvr>
    <a:masterClrMapping/>
  </p:clrMapOvr>
  <p:transition spd="slow">
    <p:push dir="u"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164</TotalTime>
  <Words>474</Words>
  <Application>Microsoft Office PowerPoint</Application>
  <PresentationFormat>Экран (4:3)</PresentationFormat>
  <Paragraphs>23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Garamond</vt:lpstr>
      <vt:lpstr>Times New Roman</vt:lpstr>
      <vt:lpstr>Натуральные материалы</vt:lpstr>
      <vt:lpstr> «Валізка безпеки»  </vt:lpstr>
      <vt:lpstr>У наш час необхідно дотримуватися всіх правил безпеки, особливо це стосується незнайомих предметів</vt:lpstr>
      <vt:lpstr>Ваші дії під час обстрілу</vt:lpstr>
      <vt:lpstr>Презентация PowerPoint</vt:lpstr>
      <vt:lpstr>Презентация PowerPoint</vt:lpstr>
      <vt:lpstr>Презентация PowerPoint</vt:lpstr>
      <vt:lpstr>Список речей</vt:lpstr>
      <vt:lpstr>2. Кредитні карти і готівка.</vt:lpstr>
      <vt:lpstr>4. Карта місцевості. Доведіть до відома всіх членів сім’ї спосіб екстреного зв’язку і місце зустрічі.</vt:lpstr>
      <vt:lpstr>Презентация PowerPoint</vt:lpstr>
      <vt:lpstr>8. Мультитул – багатофункціональний інструмент. (або ніж, відкривачка)</vt:lpstr>
      <vt:lpstr>Аптечка:              10. Аптечка   Бинти, лейкопластир, йод, вата; • активоване вугілля (інтоксикація); • «Парацетамол»      (жарознижувальний); • «Супрастин» (алергія); • «Іммодіум» (діарея); • «Фталазол» (кишкова інфекція); • «Альбуцид» (очні краплі); • антибіотики в порошках. </vt:lpstr>
      <vt:lpstr>11. Одяг і взуття (теплий, водонепроникний, спідня білизна)</vt:lpstr>
      <vt:lpstr>13. Гігієнічні засоби: зубна щітка і паста, невеликий шматок мила, рушник,  туалетний папір, кілька упаковок сухих серветок, кілька носових хусток, вологі серветки. Жінкам – засоби особистої гігієни. </vt:lpstr>
      <vt:lpstr> 15. Сірники (краще туристичні). Запальничка.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ADM</cp:lastModifiedBy>
  <cp:revision>19</cp:revision>
  <dcterms:created xsi:type="dcterms:W3CDTF">2019-01-16T16:42:37Z</dcterms:created>
  <dcterms:modified xsi:type="dcterms:W3CDTF">2024-04-04T07:43:56Z</dcterms:modified>
</cp:coreProperties>
</file>